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0" r:id="rId6"/>
    <p:sldMasterId id="2147483654" r:id="rId7"/>
  </p:sldMasterIdLst>
  <p:notesMasterIdLst>
    <p:notesMasterId r:id="rId26"/>
  </p:notesMasterIdLst>
  <p:handoutMasterIdLst>
    <p:handoutMasterId r:id="rId27"/>
  </p:handoutMasterIdLst>
  <p:sldIdLst>
    <p:sldId id="261" r:id="rId8"/>
    <p:sldId id="312" r:id="rId9"/>
    <p:sldId id="313" r:id="rId10"/>
    <p:sldId id="314" r:id="rId11"/>
    <p:sldId id="344" r:id="rId12"/>
    <p:sldId id="345" r:id="rId13"/>
    <p:sldId id="346" r:id="rId14"/>
    <p:sldId id="343" r:id="rId15"/>
    <p:sldId id="330" r:id="rId16"/>
    <p:sldId id="331" r:id="rId17"/>
    <p:sldId id="319" r:id="rId18"/>
    <p:sldId id="359" r:id="rId19"/>
    <p:sldId id="347" r:id="rId20"/>
    <p:sldId id="348" r:id="rId21"/>
    <p:sldId id="349" r:id="rId22"/>
    <p:sldId id="350" r:id="rId23"/>
    <p:sldId id="300" r:id="rId24"/>
    <p:sldId id="342" r:id="rId2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383"/>
    <a:srgbClr val="807628"/>
    <a:srgbClr val="002147"/>
    <a:srgbClr val="004D44"/>
    <a:srgbClr val="008444"/>
    <a:srgbClr val="0063BE"/>
    <a:srgbClr val="A2AD00"/>
    <a:srgbClr val="46851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8" autoAdjust="0"/>
    <p:restoredTop sz="93133" autoAdjust="0"/>
  </p:normalViewPr>
  <p:slideViewPr>
    <p:cSldViewPr snapToObjects="1">
      <p:cViewPr>
        <p:scale>
          <a:sx n="80" d="100"/>
          <a:sy n="80" d="100"/>
        </p:scale>
        <p:origin x="-1260"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76"/>
    </p:cViewPr>
  </p:sorterViewPr>
  <p:notesViewPr>
    <p:cSldViewPr snapToObjects="1">
      <p:cViewPr varScale="1">
        <p:scale>
          <a:sx n="69" d="100"/>
          <a:sy n="69" d="100"/>
        </p:scale>
        <p:origin x="-279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A4262D-2E7E-4AE2-BA45-B89A90EB2B7C}" type="datetimeFigureOut">
              <a:rPr lang="en-GB" smtClean="0"/>
              <a:pPr/>
              <a:t>30/04/2012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FBFA9B-3844-4706-ABBA-42D6D6433590}"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2CDA6F0-A16F-4690-B1E0-B27592B011C0}" type="slidenum">
              <a:rPr lang="en-GB"/>
              <a:pPr>
                <a:defRPr/>
              </a:pPr>
              <a:t>‹#›</a:t>
            </a:fld>
            <a:endParaRPr lang="en-GB"/>
          </a:p>
        </p:txBody>
      </p:sp>
    </p:spTree>
    <p:extLst>
      <p:ext uri="{BB962C8B-B14F-4D97-AF65-F5344CB8AC3E}">
        <p14:creationId xmlns="" xmlns:p14="http://schemas.microsoft.com/office/powerpoint/2010/main" val="3447829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pPr eaLnBrk="1" hangingPunct="1"/>
            <a:r>
              <a:rPr lang="en-GB" smtClean="0"/>
              <a:t>Clients to be given handout copies of slides NOW.</a:t>
            </a:r>
          </a:p>
          <a:p>
            <a:pPr eaLnBrk="1" hangingPunct="1"/>
            <a:r>
              <a:rPr lang="en-GB" smtClean="0"/>
              <a:t>(3 per page with notes spaces)</a:t>
            </a:r>
          </a:p>
          <a:p>
            <a:pPr eaLnBrk="1" hangingPunct="1"/>
            <a:endParaRPr lang="en-GB" smtClean="0"/>
          </a:p>
          <a:p>
            <a:pPr eaLnBrk="1" hangingPunct="1"/>
            <a:r>
              <a:rPr lang="en-GB" smtClean="0"/>
              <a:t>Please make sure your name is added to the slide and that the date is added to the footer on each slide.</a:t>
            </a:r>
          </a:p>
          <a:p>
            <a:endParaRPr lang="en-GB" smtClean="0"/>
          </a:p>
        </p:txBody>
      </p:sp>
      <p:sp>
        <p:nvSpPr>
          <p:cNvPr id="55299" name="Slide Number Placeholder 3"/>
          <p:cNvSpPr>
            <a:spLocks noGrp="1"/>
          </p:cNvSpPr>
          <p:nvPr>
            <p:ph type="sldNum" sz="quarter" idx="5"/>
          </p:nvPr>
        </p:nvSpPr>
        <p:spPr>
          <a:noFill/>
        </p:spPr>
        <p:txBody>
          <a:bodyPr/>
          <a:lstStyle/>
          <a:p>
            <a:fld id="{9DA78928-222B-4708-A371-B7B82F55C094}" type="slidenum">
              <a:rPr lang="en-GB" smtClean="0">
                <a:cs typeface="Arial" charset="0"/>
              </a:rPr>
              <a:pPr/>
              <a:t>1</a:t>
            </a:fld>
            <a:endParaRPr lang="en-GB"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pPr eaLnBrk="1" hangingPunct="1"/>
            <a:r>
              <a:rPr lang="en-GB" smtClean="0"/>
              <a:t>Example country page (Brazil)</a:t>
            </a:r>
          </a:p>
          <a:p>
            <a:pPr eaLnBrk="1" hangingPunct="1"/>
            <a:r>
              <a:rPr lang="en-GB" smtClean="0"/>
              <a:t>Note Opportunities, Events etc. down RHS</a:t>
            </a:r>
          </a:p>
          <a:p>
            <a:endParaRPr lang="en-GB" smtClean="0"/>
          </a:p>
        </p:txBody>
      </p:sp>
      <p:sp>
        <p:nvSpPr>
          <p:cNvPr id="82947" name="Slide Number Placeholder 3"/>
          <p:cNvSpPr>
            <a:spLocks noGrp="1"/>
          </p:cNvSpPr>
          <p:nvPr>
            <p:ph type="sldNum" sz="quarter" idx="5"/>
          </p:nvPr>
        </p:nvSpPr>
        <p:spPr>
          <a:noFill/>
        </p:spPr>
        <p:txBody>
          <a:bodyPr/>
          <a:lstStyle/>
          <a:p>
            <a:fld id="{D1669D65-A626-4903-9E05-F6E7878803A8}" type="slidenum">
              <a:rPr lang="en-GB" smtClean="0">
                <a:cs typeface="Arial" charset="0"/>
              </a:rPr>
              <a:pPr/>
              <a:t>15</a:t>
            </a:fld>
            <a:endParaRPr lang="en-GB"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r>
              <a:rPr lang="en-GB" smtClean="0"/>
              <a:t>Example Sector page (Creative and Media)</a:t>
            </a:r>
          </a:p>
          <a:p>
            <a:endParaRPr lang="en-GB" smtClean="0"/>
          </a:p>
        </p:txBody>
      </p:sp>
      <p:sp>
        <p:nvSpPr>
          <p:cNvPr id="84995" name="Slide Number Placeholder 3"/>
          <p:cNvSpPr>
            <a:spLocks noGrp="1"/>
          </p:cNvSpPr>
          <p:nvPr>
            <p:ph type="sldNum" sz="quarter" idx="5"/>
          </p:nvPr>
        </p:nvSpPr>
        <p:spPr>
          <a:noFill/>
        </p:spPr>
        <p:txBody>
          <a:bodyPr/>
          <a:lstStyle/>
          <a:p>
            <a:fld id="{91E4DADE-7DAE-490F-9E0D-583D5E2CD652}" type="slidenum">
              <a:rPr lang="en-GB" smtClean="0">
                <a:cs typeface="Arial" charset="0"/>
              </a:rPr>
              <a:pPr/>
              <a:t>16</a:t>
            </a:fld>
            <a:endParaRPr lang="en-GB"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HVO’s</a:t>
            </a:r>
          </a:p>
          <a:p>
            <a:r>
              <a:rPr lang="en-GB" dirty="0" smtClean="0"/>
              <a:t>Identify projects offering the most value to the UK;</a:t>
            </a:r>
          </a:p>
          <a:p>
            <a:r>
              <a:rPr lang="en-GB" dirty="0" smtClean="0"/>
              <a:t>Support UK businesses in developing and implementing strategies to win contracts in and around HVOs;</a:t>
            </a:r>
          </a:p>
          <a:p>
            <a:r>
              <a:rPr lang="en-GB" dirty="0" smtClean="0"/>
              <a:t>Bring together expertise from across our network, alongside private sector business specialists.</a:t>
            </a:r>
          </a:p>
          <a:p>
            <a:r>
              <a:rPr lang="en-GB" dirty="0" smtClean="0"/>
              <a:t>Build strong relationships with key UK businesses able to deliver against these opportunities, facilitating the development of partnerships/consortia where appropriate.</a:t>
            </a:r>
          </a:p>
          <a:p>
            <a:r>
              <a:rPr lang="en-GB" dirty="0" smtClean="0"/>
              <a:t>Participation in the programme is open to businesses of all sizes. Lead contracts will often be won by larger companies, but there will also be huge supply chain opportunities for smaller companies.</a:t>
            </a:r>
          </a:p>
          <a:p>
            <a:endParaRPr lang="en-GB" dirty="0"/>
          </a:p>
        </p:txBody>
      </p:sp>
      <p:sp>
        <p:nvSpPr>
          <p:cNvPr id="4" name="Slide Number Placeholder 3"/>
          <p:cNvSpPr>
            <a:spLocks noGrp="1"/>
          </p:cNvSpPr>
          <p:nvPr>
            <p:ph type="sldNum" sz="quarter" idx="10"/>
          </p:nvPr>
        </p:nvSpPr>
        <p:spPr/>
        <p:txBody>
          <a:bodyPr/>
          <a:lstStyle/>
          <a:p>
            <a:pPr>
              <a:defRPr/>
            </a:pPr>
            <a:fld id="{32CDA6F0-A16F-4690-B1E0-B27592B011C0}" type="slidenum">
              <a:rPr lang="en-GB" smtClean="0"/>
              <a:pPr>
                <a:defRPr/>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pPr eaLnBrk="1" hangingPunct="1"/>
            <a:r>
              <a:rPr lang="en-GB" smtClean="0"/>
              <a:t>Clients to be given handout copies of slides NOW.</a:t>
            </a:r>
          </a:p>
          <a:p>
            <a:pPr eaLnBrk="1" hangingPunct="1"/>
            <a:r>
              <a:rPr lang="en-GB" smtClean="0"/>
              <a:t>(3 per page with notes spaces)</a:t>
            </a:r>
          </a:p>
          <a:p>
            <a:pPr eaLnBrk="1" hangingPunct="1"/>
            <a:endParaRPr lang="en-GB" smtClean="0"/>
          </a:p>
          <a:p>
            <a:pPr eaLnBrk="1" hangingPunct="1"/>
            <a:r>
              <a:rPr lang="en-GB" smtClean="0"/>
              <a:t>Please make sure your name is added to the slide and that the date is added to the footer on each slide.</a:t>
            </a:r>
          </a:p>
          <a:p>
            <a:endParaRPr lang="en-GB" smtClean="0"/>
          </a:p>
        </p:txBody>
      </p:sp>
      <p:sp>
        <p:nvSpPr>
          <p:cNvPr id="55299" name="Slide Number Placeholder 3"/>
          <p:cNvSpPr>
            <a:spLocks noGrp="1"/>
          </p:cNvSpPr>
          <p:nvPr>
            <p:ph type="sldNum" sz="quarter" idx="5"/>
          </p:nvPr>
        </p:nvSpPr>
        <p:spPr>
          <a:noFill/>
        </p:spPr>
        <p:txBody>
          <a:bodyPr/>
          <a:lstStyle/>
          <a:p>
            <a:fld id="{9DA78928-222B-4708-A371-B7B82F55C094}" type="slidenum">
              <a:rPr lang="en-GB" smtClean="0">
                <a:cs typeface="Arial" charset="0"/>
              </a:rPr>
              <a:pPr/>
              <a:t>18</a:t>
            </a:fld>
            <a:endParaRPr lang="en-GB"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2CDA6F0-A16F-4690-B1E0-B27592B011C0}"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C841CFDD-8C5F-4D54-A3FC-29A347717DDB}" type="slidenum">
              <a:rPr lang="en-GB" smtClean="0"/>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F78AEF4-8A8A-4FB2-93C4-4545F1A689B9}" type="slidenum">
              <a:rPr lang="en-GB"/>
              <a:pPr/>
              <a:t>7</a:t>
            </a:fld>
            <a:endParaRPr lang="en-GB"/>
          </a:p>
        </p:txBody>
      </p:sp>
      <p:sp>
        <p:nvSpPr>
          <p:cNvPr id="76803" name="Rectangle 2"/>
          <p:cNvSpPr>
            <a:spLocks noGrp="1" noRot="1" noChangeAspect="1" noChangeArrowheads="1" noTextEdit="1"/>
          </p:cNvSpPr>
          <p:nvPr>
            <p:ph type="sldImg"/>
          </p:nvPr>
        </p:nvSpPr>
        <p:spPr>
          <a:xfrm>
            <a:off x="1144588" y="685800"/>
            <a:ext cx="4570412" cy="3427413"/>
          </a:xfrm>
          <a:ln/>
        </p:spPr>
      </p:sp>
      <p:sp>
        <p:nvSpPr>
          <p:cNvPr id="76804" name="Rectangle 3"/>
          <p:cNvSpPr>
            <a:spLocks noGrp="1" noChangeArrowheads="1"/>
          </p:cNvSpPr>
          <p:nvPr>
            <p:ph type="body" idx="1"/>
          </p:nvPr>
        </p:nvSpPr>
        <p:spPr>
          <a:xfrm>
            <a:off x="209550" y="4344035"/>
            <a:ext cx="6419850" cy="4113828"/>
          </a:xfrm>
          <a:noFill/>
          <a:ln/>
        </p:spPr>
        <p:txBody>
          <a:bodyPr/>
          <a:lstStyle/>
          <a:p>
            <a:pPr eaLnBrk="1" hangingPunct="1">
              <a:lnSpc>
                <a:spcPct val="90000"/>
              </a:lnSpc>
              <a:buFontTx/>
              <a:buChar char="•"/>
            </a:pPr>
            <a:r>
              <a:rPr lang="en-GB" smtClean="0"/>
              <a:t> In 2006, the foreign ministers of 4 countries met in NY (‘high level meetings’)</a:t>
            </a:r>
          </a:p>
          <a:p>
            <a:pPr eaLnBrk="1" hangingPunct="1">
              <a:lnSpc>
                <a:spcPct val="90000"/>
              </a:lnSpc>
              <a:buFontTx/>
              <a:buChar char="•"/>
            </a:pPr>
            <a:r>
              <a:rPr lang="en-GB" smtClean="0"/>
              <a:t> By 2008/09 diplomatic meetings had taken place in which collective decisions were made to ‘get more involved in global affairs’ leading to &gt;</a:t>
            </a:r>
          </a:p>
          <a:p>
            <a:pPr eaLnBrk="1" hangingPunct="1">
              <a:lnSpc>
                <a:spcPct val="90000"/>
              </a:lnSpc>
              <a:buFontTx/>
              <a:buChar char="•"/>
            </a:pPr>
            <a:r>
              <a:rPr lang="en-GB" smtClean="0"/>
              <a:t> BRICS Forum in April 2011: ‘co-operate commercially, politically &amp; culturally’</a:t>
            </a:r>
          </a:p>
          <a:p>
            <a:pPr eaLnBrk="1" hangingPunct="1">
              <a:lnSpc>
                <a:spcPct val="90000"/>
              </a:lnSpc>
              <a:buFontTx/>
              <a:buChar char="•"/>
            </a:pPr>
            <a:r>
              <a:rPr lang="en-GB" smtClean="0"/>
              <a:t> S moved up &gt; South Africa on 24/12/2010 became the 5</a:t>
            </a:r>
            <a:r>
              <a:rPr lang="en-GB" baseline="30000" smtClean="0"/>
              <a:t>th</a:t>
            </a:r>
            <a:r>
              <a:rPr lang="en-GB" smtClean="0"/>
              <a:t> economy to become part of the club</a:t>
            </a:r>
          </a:p>
          <a:p>
            <a:pPr eaLnBrk="1" hangingPunct="1">
              <a:lnSpc>
                <a:spcPct val="90000"/>
              </a:lnSpc>
              <a:buFontTx/>
              <a:buChar char="•"/>
            </a:pPr>
            <a:r>
              <a:rPr lang="en-GB" smtClean="0"/>
              <a:t> So, they started to ‘club together’ in which they can exert power, influence &amp; strong voice</a:t>
            </a:r>
          </a:p>
          <a:p>
            <a:pPr eaLnBrk="1" hangingPunct="1">
              <a:lnSpc>
                <a:spcPct val="90000"/>
              </a:lnSpc>
              <a:buFontTx/>
              <a:buChar char="•"/>
            </a:pPr>
            <a:r>
              <a:rPr lang="en-GB" smtClean="0"/>
              <a:t> What characterises the ‘strong voice’ : huge populations, fast growth/industrialising</a:t>
            </a:r>
          </a:p>
          <a:p>
            <a:pPr eaLnBrk="1" hangingPunct="1">
              <a:lnSpc>
                <a:spcPct val="90000"/>
              </a:lnSpc>
              <a:buFontTx/>
              <a:buChar char="•"/>
            </a:pPr>
            <a:r>
              <a:rPr lang="en-GB" smtClean="0"/>
              <a:t> eg China : 1.34bn citizens, 400m middle classes, urbanised @ 10 mega-cities x 27m people, 100,000 infrastructure projects x $2.66trn spend from 2008 to 2018</a:t>
            </a:r>
          </a:p>
          <a:p>
            <a:pPr eaLnBrk="1" hangingPunct="1">
              <a:lnSpc>
                <a:spcPct val="90000"/>
              </a:lnSpc>
              <a:buFontTx/>
              <a:buChar char="•"/>
            </a:pPr>
            <a:r>
              <a:rPr lang="en-GB" smtClean="0"/>
              <a:t> Take India : 1.12bn, 300m m/classes, $620bn I/spend</a:t>
            </a:r>
          </a:p>
          <a:p>
            <a:pPr eaLnBrk="1" hangingPunct="1">
              <a:lnSpc>
                <a:spcPct val="90000"/>
              </a:lnSpc>
              <a:buFontTx/>
              <a:buChar char="•"/>
            </a:pPr>
            <a:r>
              <a:rPr lang="en-GB" smtClean="0"/>
              <a:t> Substrata CIVETs (mnemonic favoured by Michael Geoghegan!) &gt; growth outstripping BRICS</a:t>
            </a:r>
          </a:p>
          <a:p>
            <a:pPr eaLnBrk="1" hangingPunct="1">
              <a:lnSpc>
                <a:spcPct val="90000"/>
              </a:lnSpc>
              <a:buFontTx/>
              <a:buChar char="•"/>
            </a:pPr>
            <a:r>
              <a:rPr lang="en-GB" smtClean="0"/>
              <a:t> </a:t>
            </a:r>
            <a:r>
              <a:rPr lang="en-GB" b="1" smtClean="0"/>
              <a:t>T&amp;C</a:t>
            </a:r>
            <a:r>
              <a:rPr lang="en-GB" smtClean="0"/>
              <a:t> presidents in UK right now : improve links, seek investment</a:t>
            </a:r>
          </a:p>
          <a:p>
            <a:pPr eaLnBrk="1" hangingPunct="1">
              <a:lnSpc>
                <a:spcPct val="90000"/>
              </a:lnSpc>
              <a:buFontTx/>
              <a:buChar char="•"/>
            </a:pPr>
            <a:r>
              <a:rPr lang="en-GB" b="1" smtClean="0"/>
              <a:t> Turkey</a:t>
            </a:r>
            <a:r>
              <a:rPr lang="en-GB" smtClean="0"/>
              <a:t> – 10% growth in H1/2011, diversified economy/skilled, low sovereign &amp; household debt, growing population 50% &lt; 30; fastest growth of all OECD countries (Istanbul behind London, NY, Tokyo as financial centre!!)</a:t>
            </a:r>
          </a:p>
          <a:p>
            <a:pPr eaLnBrk="1" hangingPunct="1">
              <a:lnSpc>
                <a:spcPct val="90000"/>
              </a:lnSpc>
              <a:buFontTx/>
              <a:buChar char="•"/>
            </a:pPr>
            <a:r>
              <a:rPr lang="en-GB" smtClean="0"/>
              <a:t> </a:t>
            </a:r>
            <a:r>
              <a:rPr lang="en-GB" b="1" smtClean="0"/>
              <a:t>Columbia</a:t>
            </a:r>
            <a:r>
              <a:rPr lang="en-GB" smtClean="0"/>
              <a:t> : never ending terrorist war, favourable foregin business creation, FDI up 250%, I/spend up</a:t>
            </a:r>
          </a:p>
          <a:p>
            <a:pPr eaLnBrk="1" hangingPunct="1">
              <a:lnSpc>
                <a:spcPct val="90000"/>
              </a:lnSpc>
              <a:buFontTx/>
              <a:buChar char="•"/>
            </a:pPr>
            <a:r>
              <a:rPr lang="en-GB" smtClean="0"/>
              <a:t> </a:t>
            </a:r>
            <a:r>
              <a:rPr lang="en-GB" b="1" smtClean="0"/>
              <a:t>Indonesia</a:t>
            </a:r>
            <a:r>
              <a:rPr lang="en-GB" smtClean="0"/>
              <a:t> : similar to India &amp; China, rising rapidly – 243m people, GDP $521bn</a:t>
            </a:r>
          </a:p>
          <a:p>
            <a:pPr eaLnBrk="1" hangingPunct="1">
              <a:lnSpc>
                <a:spcPct val="90000"/>
              </a:lnSpc>
              <a:buFontTx/>
              <a:buChar char="•"/>
            </a:pPr>
            <a:r>
              <a:rPr lang="en-GB" smtClean="0"/>
              <a:t> </a:t>
            </a:r>
            <a:r>
              <a:rPr lang="en-GB" b="1" smtClean="0"/>
              <a:t>Vietnam</a:t>
            </a:r>
            <a:r>
              <a:rPr lang="en-GB" smtClean="0"/>
              <a:t> : clothes/shoes, low labour costs</a:t>
            </a:r>
          </a:p>
          <a:p>
            <a:pPr eaLnBrk="1" hangingPunct="1">
              <a:lnSpc>
                <a:spcPct val="90000"/>
              </a:lnSpc>
              <a:buFontTx/>
              <a:buChar char="•"/>
            </a:pPr>
            <a:r>
              <a:rPr lang="en-GB" smtClean="0"/>
              <a:t> Similar characteristics : no debt, moving to consumption/demand driven (exact opposite of us)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eaLnBrk="1" hangingPunct="1">
              <a:spcBef>
                <a:spcPts val="600"/>
              </a:spcBef>
            </a:pPr>
            <a:r>
              <a:rPr lang="en-GB" smtClean="0">
                <a:latin typeface="Tahoma" pitchFamily="34" charset="0"/>
                <a:cs typeface="Tahoma" pitchFamily="34" charset="0"/>
              </a:rPr>
              <a:t>The Inward Investment Service is delivered jointly by PA Consulting Group, OCO Consulting and British Chambers of Commerce (collectively known as the Investment Services Team).  </a:t>
            </a:r>
          </a:p>
          <a:p>
            <a:pPr eaLnBrk="1" hangingPunct="1">
              <a:spcBef>
                <a:spcPts val="600"/>
              </a:spcBef>
            </a:pPr>
            <a:r>
              <a:rPr lang="en-GB" smtClean="0">
                <a:latin typeface="Tahoma" pitchFamily="34" charset="0"/>
                <a:cs typeface="Tahoma" pitchFamily="34" charset="0"/>
              </a:rPr>
              <a:t>The UKTI Investment Services Team is responsible for: </a:t>
            </a:r>
          </a:p>
          <a:p>
            <a:pPr eaLnBrk="1" hangingPunct="1">
              <a:spcBef>
                <a:spcPts val="600"/>
              </a:spcBef>
            </a:pPr>
            <a:r>
              <a:rPr lang="en-GB" smtClean="0">
                <a:latin typeface="Tahoma" pitchFamily="34" charset="0"/>
                <a:cs typeface="Tahoma" pitchFamily="34" charset="0"/>
              </a:rPr>
              <a:t>Coordinating and managing the delivery of FDI support for the United Kingdom with prospective foreign direct investors. </a:t>
            </a:r>
          </a:p>
          <a:p>
            <a:pPr eaLnBrk="1" hangingPunct="1">
              <a:spcBef>
                <a:spcPts val="600"/>
              </a:spcBef>
            </a:pPr>
            <a:r>
              <a:rPr lang="en-GB" smtClean="0">
                <a:latin typeface="Tahoma" pitchFamily="34" charset="0"/>
                <a:cs typeface="Tahoma" pitchFamily="34" charset="0"/>
              </a:rPr>
              <a:t>We do this by working with local partners across England, the devolved administrations of Scotland, Wales and Northern Ireland, the Greater London Authority, and the UKTI and wider FDI network.</a:t>
            </a:r>
          </a:p>
          <a:p>
            <a:pPr eaLnBrk="1" hangingPunct="1">
              <a:spcBef>
                <a:spcPts val="600"/>
              </a:spcBef>
            </a:pPr>
            <a:r>
              <a:rPr lang="en-GB" smtClean="0">
                <a:latin typeface="Tahoma" pitchFamily="34" charset="0"/>
                <a:cs typeface="Tahoma" pitchFamily="34" charset="0"/>
              </a:rPr>
              <a:t>Providing direct relationship management and investor development, in association with international, national and local stakeholders (including the Devolved Administrations and London &amp; Partners) to nominated existing investors in the UK as agreed with UKTI</a:t>
            </a:r>
          </a:p>
          <a:p>
            <a:endParaRPr lang="en-US" smtClean="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A2ECF237-A036-4CD8-97B1-CC7A138FCCCF}" type="slidenum">
              <a:rPr lang="en-GB" smtClean="0"/>
              <a:pPr>
                <a:defRPr/>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Purpose and structure</a:t>
            </a:r>
          </a:p>
          <a:p>
            <a:endParaRPr lang="en-GB" dirty="0"/>
          </a:p>
        </p:txBody>
      </p:sp>
      <p:sp>
        <p:nvSpPr>
          <p:cNvPr id="4" name="Slide Number Placeholder 3"/>
          <p:cNvSpPr>
            <a:spLocks noGrp="1"/>
          </p:cNvSpPr>
          <p:nvPr>
            <p:ph type="sldNum" sz="quarter" idx="10"/>
          </p:nvPr>
        </p:nvSpPr>
        <p:spPr/>
        <p:txBody>
          <a:bodyPr/>
          <a:lstStyle/>
          <a:p>
            <a:pPr>
              <a:defRPr/>
            </a:pPr>
            <a:fld id="{32CDA6F0-A16F-4690-B1E0-B27592B011C0}" type="slidenum">
              <a:rPr lang="en-GB" smtClean="0"/>
              <a:pPr>
                <a:defRPr/>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2CDA6F0-A16F-4690-B1E0-B27592B011C0}" type="slidenum">
              <a:rPr lang="en-GB" smtClean="0"/>
              <a:pPr>
                <a:defRPr/>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2CDA6F0-A16F-4690-B1E0-B27592B011C0}" type="slidenum">
              <a:rPr lang="en-GB" smtClean="0"/>
              <a:pPr>
                <a:defRPr/>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pPr eaLnBrk="1" hangingPunct="1"/>
            <a:r>
              <a:rPr lang="en-GB" smtClean="0"/>
              <a:t>All advisers are ex-private sector – won’t offer impractical / expensive suggestions</a:t>
            </a:r>
          </a:p>
          <a:p>
            <a:pPr eaLnBrk="1" hangingPunct="1"/>
            <a:r>
              <a:rPr lang="en-GB" smtClean="0"/>
              <a:t>Almost any question can be answered – “I know a man who can”</a:t>
            </a:r>
          </a:p>
          <a:p>
            <a:pPr eaLnBrk="1" hangingPunct="1"/>
            <a:endParaRPr lang="en-GB" smtClean="0"/>
          </a:p>
          <a:p>
            <a:pPr eaLnBrk="1" hangingPunct="1"/>
            <a:r>
              <a:rPr lang="en-GB" b="1" smtClean="0"/>
              <a:t>Mention the service:</a:t>
            </a:r>
          </a:p>
          <a:p>
            <a:r>
              <a:rPr lang="en-GB" smtClean="0"/>
              <a:t>‘Solutions for Business’ is the name for publicly funded business support - offering a range of services and solutions to meet real business needs.</a:t>
            </a:r>
          </a:p>
          <a:p>
            <a:r>
              <a:rPr lang="en-GB" smtClean="0"/>
              <a:t>‘Solutions for Business’ brings together and simplifies the range of support offered to businesses by government departments, their agencies and local authorities in England.</a:t>
            </a:r>
          </a:p>
          <a:p>
            <a:r>
              <a:rPr lang="en-GB" smtClean="0"/>
              <a:t>UKTI provides support for UK exporters under the Government’s ‘Solutions for Business’ portfolio of business support.</a:t>
            </a:r>
          </a:p>
          <a:p>
            <a:endParaRPr lang="en-GB" smtClean="0"/>
          </a:p>
          <a:p>
            <a:r>
              <a:rPr lang="en-GB" smtClean="0"/>
              <a:t>Examples are – Business Link, Manufacturing Advisory Service</a:t>
            </a:r>
          </a:p>
          <a:p>
            <a:endParaRPr lang="en-GB" smtClean="0"/>
          </a:p>
          <a:p>
            <a:r>
              <a:rPr lang="en-GB" smtClean="0"/>
              <a:t>See notes for Slide 2 for the update on Business Link.</a:t>
            </a:r>
          </a:p>
          <a:p>
            <a:pPr eaLnBrk="1" hangingPunct="1"/>
            <a:endParaRPr lang="en-GB" smtClean="0"/>
          </a:p>
          <a:p>
            <a:pPr eaLnBrk="1" hangingPunct="1"/>
            <a:endParaRPr lang="en-GB" smtClean="0"/>
          </a:p>
          <a:p>
            <a:endParaRPr lang="en-GB" smtClean="0"/>
          </a:p>
        </p:txBody>
      </p:sp>
      <p:sp>
        <p:nvSpPr>
          <p:cNvPr id="73731" name="Slide Number Placeholder 3"/>
          <p:cNvSpPr>
            <a:spLocks noGrp="1"/>
          </p:cNvSpPr>
          <p:nvPr>
            <p:ph type="sldNum" sz="quarter" idx="5"/>
          </p:nvPr>
        </p:nvSpPr>
        <p:spPr>
          <a:noFill/>
        </p:spPr>
        <p:txBody>
          <a:bodyPr/>
          <a:lstStyle/>
          <a:p>
            <a:fld id="{D8694C8B-FE8B-4A0E-8E3A-F44BD8476500}" type="slidenum">
              <a:rPr lang="en-GB" smtClean="0">
                <a:cs typeface="Arial" charset="0"/>
              </a:rPr>
              <a:pPr/>
              <a:t>14</a:t>
            </a:fld>
            <a:endParaRPr lang="en-GB"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358775" y="6246813"/>
            <a:ext cx="8421688" cy="17462"/>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sp>
        <p:nvSpPr>
          <p:cNvPr id="3" name="Rectangle 25"/>
          <p:cNvSpPr>
            <a:spLocks noChangeArrowheads="1"/>
          </p:cNvSpPr>
          <p:nvPr userDrawn="1"/>
        </p:nvSpPr>
        <p:spPr bwMode="auto">
          <a:xfrm>
            <a:off x="358775" y="935038"/>
            <a:ext cx="8421688" cy="17462"/>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pic>
        <p:nvPicPr>
          <p:cNvPr id="4" name="Picture 26" descr="slide1_logo"/>
          <p:cNvPicPr>
            <a:picLocks noChangeAspect="1" noChangeArrowheads="1"/>
          </p:cNvPicPr>
          <p:nvPr userDrawn="1"/>
        </p:nvPicPr>
        <p:blipFill>
          <a:blip r:embed="rId2" cstate="print"/>
          <a:srcRect/>
          <a:stretch>
            <a:fillRect/>
          </a:stretch>
        </p:blipFill>
        <p:spPr bwMode="auto">
          <a:xfrm>
            <a:off x="1144588" y="2436813"/>
            <a:ext cx="6853237" cy="1984375"/>
          </a:xfrm>
          <a:prstGeom prst="rect">
            <a:avLst/>
          </a:prstGeom>
          <a:noFill/>
          <a:ln w="9525">
            <a:noFill/>
            <a:miter lim="800000"/>
            <a:headEnd/>
            <a:tailEnd/>
          </a:ln>
        </p:spPr>
      </p:pic>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r>
              <a:rPr lang="en-GB" smtClean="0"/>
              <a:t>Rob Lewtas – MKFIT 8 March 2012</a:t>
            </a:r>
            <a:endParaRPr lang="en-GB"/>
          </a:p>
        </p:txBody>
      </p:sp>
      <p:sp>
        <p:nvSpPr>
          <p:cNvPr id="7" name="Rectangle 6"/>
          <p:cNvSpPr>
            <a:spLocks noGrp="1" noChangeArrowheads="1"/>
          </p:cNvSpPr>
          <p:nvPr>
            <p:ph type="sldNum" sz="quarter" idx="12"/>
          </p:nvPr>
        </p:nvSpPr>
        <p:spPr/>
        <p:txBody>
          <a:bodyPr/>
          <a:lstStyle>
            <a:lvl1pPr>
              <a:defRPr/>
            </a:lvl1pPr>
          </a:lstStyle>
          <a:p>
            <a:pPr>
              <a:defRPr/>
            </a:pPr>
            <a:fld id="{49A7F9B0-59E1-4AD6-8FF3-E63623EBFD2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4"/>
          <p:cNvSpPr>
            <a:spLocks noGrp="1" noChangeArrowheads="1"/>
          </p:cNvSpPr>
          <p:nvPr>
            <p:ph type="dt" sz="half" idx="11"/>
          </p:nvPr>
        </p:nvSpPr>
        <p:spPr>
          <a:ln/>
        </p:spPr>
        <p:txBody>
          <a:bodyPr/>
          <a:lstStyle>
            <a:lvl1pPr>
              <a:defRPr/>
            </a:lvl1pPr>
          </a:lstStyle>
          <a:p>
            <a:pPr>
              <a:defRPr/>
            </a:pPr>
            <a:endParaRPr lang="en-GB"/>
          </a:p>
        </p:txBody>
      </p:sp>
      <p:sp>
        <p:nvSpPr>
          <p:cNvPr id="6" name="Rectangle 4"/>
          <p:cNvSpPr>
            <a:spLocks noGrp="1" noChangeArrowheads="1"/>
          </p:cNvSpPr>
          <p:nvPr>
            <p:ph type="dt" sz="half" idx="12"/>
          </p:nvPr>
        </p:nvSpPr>
        <p:spPr>
          <a:ln/>
        </p:spPr>
        <p:txBody>
          <a:bodyPr/>
          <a:lstStyle>
            <a:lvl1pPr>
              <a:defRPr/>
            </a:lvl1pPr>
          </a:lstStyle>
          <a:p>
            <a:pPr>
              <a:defRPr/>
            </a:pPr>
            <a:endParaRPr lang="en-GB"/>
          </a:p>
        </p:txBody>
      </p:sp>
      <p:sp>
        <p:nvSpPr>
          <p:cNvPr id="7" name="Rectangle 6"/>
          <p:cNvSpPr>
            <a:spLocks noGrp="1" noChangeArrowheads="1"/>
          </p:cNvSpPr>
          <p:nvPr>
            <p:ph type="sldNum" sz="quarter" idx="13"/>
          </p:nvPr>
        </p:nvSpPr>
        <p:spPr>
          <a:ln/>
        </p:spPr>
        <p:txBody>
          <a:bodyPr/>
          <a:lstStyle>
            <a:lvl1pPr>
              <a:defRPr/>
            </a:lvl1pPr>
          </a:lstStyle>
          <a:p>
            <a:pPr>
              <a:defRPr/>
            </a:pPr>
            <a:fld id="{FA50F44A-3980-4AE2-9B7B-82E369DE385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935038"/>
            <a:ext cx="2105025" cy="513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935038"/>
            <a:ext cx="6164262" cy="513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4"/>
          <p:cNvSpPr>
            <a:spLocks noGrp="1" noChangeArrowheads="1"/>
          </p:cNvSpPr>
          <p:nvPr>
            <p:ph type="dt" sz="half" idx="11"/>
          </p:nvPr>
        </p:nvSpPr>
        <p:spPr>
          <a:ln/>
        </p:spPr>
        <p:txBody>
          <a:bodyPr/>
          <a:lstStyle>
            <a:lvl1pPr>
              <a:defRPr/>
            </a:lvl1pPr>
          </a:lstStyle>
          <a:p>
            <a:pPr>
              <a:defRPr/>
            </a:pPr>
            <a:endParaRPr lang="en-GB"/>
          </a:p>
        </p:txBody>
      </p:sp>
      <p:sp>
        <p:nvSpPr>
          <p:cNvPr id="6" name="Rectangle 4"/>
          <p:cNvSpPr>
            <a:spLocks noGrp="1" noChangeArrowheads="1"/>
          </p:cNvSpPr>
          <p:nvPr>
            <p:ph type="dt" sz="half" idx="12"/>
          </p:nvPr>
        </p:nvSpPr>
        <p:spPr>
          <a:ln/>
        </p:spPr>
        <p:txBody>
          <a:bodyPr/>
          <a:lstStyle>
            <a:lvl1pPr>
              <a:defRPr/>
            </a:lvl1pPr>
          </a:lstStyle>
          <a:p>
            <a:pPr>
              <a:defRPr/>
            </a:pPr>
            <a:endParaRPr lang="en-GB"/>
          </a:p>
        </p:txBody>
      </p:sp>
      <p:sp>
        <p:nvSpPr>
          <p:cNvPr id="7" name="Rectangle 6"/>
          <p:cNvSpPr>
            <a:spLocks noGrp="1" noChangeArrowheads="1"/>
          </p:cNvSpPr>
          <p:nvPr>
            <p:ph type="sldNum" sz="quarter" idx="13"/>
          </p:nvPr>
        </p:nvSpPr>
        <p:spPr>
          <a:ln/>
        </p:spPr>
        <p:txBody>
          <a:bodyPr/>
          <a:lstStyle>
            <a:lvl1pPr>
              <a:defRPr/>
            </a:lvl1pPr>
          </a:lstStyle>
          <a:p>
            <a:pPr>
              <a:defRPr/>
            </a:pPr>
            <a:fld id="{40EE6D4C-24FE-4CCA-BB2D-B62C1593786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0363" y="935038"/>
            <a:ext cx="8421687" cy="9001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2006600"/>
            <a:ext cx="3956050" cy="4059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006600"/>
            <a:ext cx="3956050" cy="4059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4"/>
          <p:cNvSpPr>
            <a:spLocks noGrp="1" noChangeArrowheads="1"/>
          </p:cNvSpPr>
          <p:nvPr>
            <p:ph type="dt" sz="half" idx="11"/>
          </p:nvPr>
        </p:nvSpPr>
        <p:spPr>
          <a:ln/>
        </p:spPr>
        <p:txBody>
          <a:bodyPr/>
          <a:lstStyle>
            <a:lvl1pPr>
              <a:defRPr/>
            </a:lvl1pPr>
          </a:lstStyle>
          <a:p>
            <a:pPr>
              <a:defRPr/>
            </a:pPr>
            <a:endParaRPr lang="en-GB"/>
          </a:p>
        </p:txBody>
      </p:sp>
      <p:sp>
        <p:nvSpPr>
          <p:cNvPr id="7" name="Rectangle 4"/>
          <p:cNvSpPr>
            <a:spLocks noGrp="1" noChangeArrowheads="1"/>
          </p:cNvSpPr>
          <p:nvPr>
            <p:ph type="dt" sz="half" idx="12"/>
          </p:nvPr>
        </p:nvSpPr>
        <p:spPr>
          <a:ln/>
        </p:spPr>
        <p:txBody>
          <a:bodyPr/>
          <a:lstStyle>
            <a:lvl1pPr>
              <a:defRPr/>
            </a:lvl1pPr>
          </a:lstStyle>
          <a:p>
            <a:pPr>
              <a:defRPr/>
            </a:pPr>
            <a:endParaRPr lang="en-GB"/>
          </a:p>
        </p:txBody>
      </p:sp>
      <p:sp>
        <p:nvSpPr>
          <p:cNvPr id="8" name="Rectangle 6"/>
          <p:cNvSpPr>
            <a:spLocks noGrp="1" noChangeArrowheads="1"/>
          </p:cNvSpPr>
          <p:nvPr>
            <p:ph type="sldNum" sz="quarter" idx="13"/>
          </p:nvPr>
        </p:nvSpPr>
        <p:spPr>
          <a:ln/>
        </p:spPr>
        <p:txBody>
          <a:bodyPr/>
          <a:lstStyle>
            <a:lvl1pPr>
              <a:defRPr/>
            </a:lvl1pPr>
          </a:lstStyle>
          <a:p>
            <a:pPr>
              <a:defRPr/>
            </a:pPr>
            <a:fld id="{778906D1-1A2E-476F-8DA8-68F918AE105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0363" y="935038"/>
            <a:ext cx="8421687" cy="900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2006600"/>
            <a:ext cx="8064500" cy="4059238"/>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4"/>
          <p:cNvSpPr>
            <a:spLocks noGrp="1" noChangeArrowheads="1"/>
          </p:cNvSpPr>
          <p:nvPr>
            <p:ph type="dt" sz="half" idx="11"/>
          </p:nvPr>
        </p:nvSpPr>
        <p:spPr>
          <a:ln/>
        </p:spPr>
        <p:txBody>
          <a:bodyPr/>
          <a:lstStyle>
            <a:lvl1pPr>
              <a:defRPr/>
            </a:lvl1pPr>
          </a:lstStyle>
          <a:p>
            <a:pPr>
              <a:defRPr/>
            </a:pPr>
            <a:endParaRPr lang="en-GB"/>
          </a:p>
        </p:txBody>
      </p:sp>
      <p:sp>
        <p:nvSpPr>
          <p:cNvPr id="6" name="Rectangle 4"/>
          <p:cNvSpPr>
            <a:spLocks noGrp="1" noChangeArrowheads="1"/>
          </p:cNvSpPr>
          <p:nvPr>
            <p:ph type="dt" sz="half" idx="12"/>
          </p:nvPr>
        </p:nvSpPr>
        <p:spPr>
          <a:ln/>
        </p:spPr>
        <p:txBody>
          <a:bodyPr/>
          <a:lstStyle>
            <a:lvl1pPr>
              <a:defRPr/>
            </a:lvl1pPr>
          </a:lstStyle>
          <a:p>
            <a:pPr>
              <a:defRPr/>
            </a:pPr>
            <a:endParaRPr lang="en-GB"/>
          </a:p>
        </p:txBody>
      </p:sp>
      <p:sp>
        <p:nvSpPr>
          <p:cNvPr id="7" name="Rectangle 6"/>
          <p:cNvSpPr>
            <a:spLocks noGrp="1" noChangeArrowheads="1"/>
          </p:cNvSpPr>
          <p:nvPr>
            <p:ph type="sldNum" sz="quarter" idx="13"/>
          </p:nvPr>
        </p:nvSpPr>
        <p:spPr>
          <a:ln/>
        </p:spPr>
        <p:txBody>
          <a:bodyPr/>
          <a:lstStyle>
            <a:lvl1pPr>
              <a:defRPr/>
            </a:lvl1pPr>
          </a:lstStyle>
          <a:p>
            <a:pPr>
              <a:defRPr/>
            </a:pPr>
            <a:fld id="{75BC7535-38FF-4D66-BE8F-58C82DD14AE8}"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358775" y="935038"/>
            <a:ext cx="8421688" cy="2627312"/>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pic>
        <p:nvPicPr>
          <p:cNvPr id="5" name="Picture 10" descr="main_logo_foreign"/>
          <p:cNvPicPr>
            <a:picLocks noChangeAspect="1" noChangeArrowheads="1"/>
          </p:cNvPicPr>
          <p:nvPr userDrawn="1"/>
        </p:nvPicPr>
        <p:blipFill>
          <a:blip r:embed="rId2" cstate="print"/>
          <a:srcRect b="28230"/>
          <a:stretch>
            <a:fillRect/>
          </a:stretch>
        </p:blipFill>
        <p:spPr bwMode="auto">
          <a:xfrm>
            <a:off x="7256463" y="360363"/>
            <a:ext cx="1527175" cy="476250"/>
          </a:xfrm>
          <a:prstGeom prst="rect">
            <a:avLst/>
          </a:prstGeom>
          <a:noFill/>
          <a:ln w="9525">
            <a:noFill/>
            <a:miter lim="800000"/>
            <a:headEnd/>
            <a:tailEnd/>
          </a:ln>
        </p:spPr>
      </p:pic>
      <p:sp>
        <p:nvSpPr>
          <p:cNvPr id="13315" name="Rectangle 3"/>
          <p:cNvSpPr>
            <a:spLocks noGrp="1" noChangeArrowheads="1"/>
          </p:cNvSpPr>
          <p:nvPr>
            <p:ph type="ctrTitle"/>
          </p:nvPr>
        </p:nvSpPr>
        <p:spPr>
          <a:xfrm>
            <a:off x="358775" y="2333625"/>
            <a:ext cx="8424863" cy="411163"/>
          </a:xfrm>
          <a:noFill/>
        </p:spPr>
        <p:txBody>
          <a:bodyPr anchor="b">
            <a:spAutoFit/>
          </a:bodyPr>
          <a:lstStyle>
            <a:lvl1pPr>
              <a:lnSpc>
                <a:spcPct val="90000"/>
              </a:lnSpc>
              <a:defRPr sz="3000"/>
            </a:lvl1pPr>
          </a:lstStyle>
          <a:p>
            <a:r>
              <a:rPr lang="en-GB"/>
              <a:t>Click to edit Master title style</a:t>
            </a:r>
          </a:p>
        </p:txBody>
      </p:sp>
      <p:sp>
        <p:nvSpPr>
          <p:cNvPr id="13316" name="Rectangle 4"/>
          <p:cNvSpPr>
            <a:spLocks noGrp="1" noChangeArrowheads="1"/>
          </p:cNvSpPr>
          <p:nvPr>
            <p:ph type="subTitle" idx="1"/>
          </p:nvPr>
        </p:nvSpPr>
        <p:spPr>
          <a:xfrm>
            <a:off x="360363" y="2830513"/>
            <a:ext cx="8423275" cy="304800"/>
          </a:xfrm>
        </p:spPr>
        <p:txBody>
          <a:bodyPr lIns="180000" rIns="180000">
            <a:spAutoFit/>
          </a:bodyPr>
          <a:lstStyle>
            <a:lvl1pPr marL="0" indent="0">
              <a:lnSpc>
                <a:spcPct val="100000"/>
              </a:lnSpc>
              <a:spcBef>
                <a:spcPct val="0"/>
              </a:spcBef>
              <a:buFontTx/>
              <a:buNone/>
              <a:defRPr sz="2000">
                <a:solidFill>
                  <a:schemeClr val="bg1"/>
                </a:solidFill>
              </a:defRPr>
            </a:lvl1pPr>
          </a:lstStyle>
          <a:p>
            <a:r>
              <a:rPr lang="en-GB"/>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GB"/>
          </a:p>
        </p:txBody>
      </p:sp>
      <p:sp>
        <p:nvSpPr>
          <p:cNvPr id="7" name="Rectangle 6"/>
          <p:cNvSpPr>
            <a:spLocks noGrp="1" noChangeArrowheads="1"/>
          </p:cNvSpPr>
          <p:nvPr>
            <p:ph type="ftr" sz="quarter" idx="11"/>
          </p:nvPr>
        </p:nvSpPr>
        <p:spPr/>
        <p:txBody>
          <a:bodyPr/>
          <a:lstStyle>
            <a:lvl1pPr>
              <a:defRPr/>
            </a:lvl1pPr>
          </a:lstStyle>
          <a:p>
            <a:pPr>
              <a:defRPr/>
            </a:pPr>
            <a:r>
              <a:rPr lang="en-GB" smtClean="0"/>
              <a:t>Rob Lewtas – MKFIT 8 March 2012</a:t>
            </a:r>
            <a:endParaRPr lang="en-GB"/>
          </a:p>
        </p:txBody>
      </p:sp>
      <p:sp>
        <p:nvSpPr>
          <p:cNvPr id="8" name="Rectangle 7"/>
          <p:cNvSpPr>
            <a:spLocks noGrp="1" noChangeArrowheads="1"/>
          </p:cNvSpPr>
          <p:nvPr>
            <p:ph type="sldNum" sz="quarter" idx="12"/>
          </p:nvPr>
        </p:nvSpPr>
        <p:spPr/>
        <p:txBody>
          <a:bodyPr/>
          <a:lstStyle>
            <a:lvl1pPr>
              <a:defRPr/>
            </a:lvl1pPr>
          </a:lstStyle>
          <a:p>
            <a:pPr>
              <a:defRPr/>
            </a:pPr>
            <a:fld id="{A0D2A949-A67A-4D9D-B027-90A133FE9A2B}"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358775" y="935038"/>
            <a:ext cx="8421688" cy="2627312"/>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pic>
        <p:nvPicPr>
          <p:cNvPr id="5" name="Picture 10" descr="main_logo_foreign"/>
          <p:cNvPicPr>
            <a:picLocks noChangeAspect="1" noChangeArrowheads="1"/>
          </p:cNvPicPr>
          <p:nvPr userDrawn="1"/>
        </p:nvPicPr>
        <p:blipFill>
          <a:blip r:embed="rId2" cstate="print"/>
          <a:srcRect b="28230"/>
          <a:stretch>
            <a:fillRect/>
          </a:stretch>
        </p:blipFill>
        <p:spPr bwMode="auto">
          <a:xfrm>
            <a:off x="7256463" y="360363"/>
            <a:ext cx="1527175" cy="476250"/>
          </a:xfrm>
          <a:prstGeom prst="rect">
            <a:avLst/>
          </a:prstGeom>
          <a:noFill/>
          <a:ln w="9525">
            <a:noFill/>
            <a:miter lim="800000"/>
            <a:headEnd/>
            <a:tailEnd/>
          </a:ln>
        </p:spPr>
      </p:pic>
      <p:sp>
        <p:nvSpPr>
          <p:cNvPr id="13315" name="Rectangle 3"/>
          <p:cNvSpPr>
            <a:spLocks noGrp="1" noChangeArrowheads="1"/>
          </p:cNvSpPr>
          <p:nvPr>
            <p:ph type="ctrTitle"/>
          </p:nvPr>
        </p:nvSpPr>
        <p:spPr>
          <a:xfrm>
            <a:off x="358775" y="2333625"/>
            <a:ext cx="8424863" cy="411163"/>
          </a:xfrm>
          <a:noFill/>
        </p:spPr>
        <p:txBody>
          <a:bodyPr anchor="b">
            <a:spAutoFit/>
          </a:bodyPr>
          <a:lstStyle>
            <a:lvl1pPr>
              <a:lnSpc>
                <a:spcPct val="90000"/>
              </a:lnSpc>
              <a:defRPr sz="3000"/>
            </a:lvl1pPr>
          </a:lstStyle>
          <a:p>
            <a:r>
              <a:rPr lang="en-GB"/>
              <a:t>Click to edit Master title style</a:t>
            </a:r>
          </a:p>
        </p:txBody>
      </p:sp>
      <p:sp>
        <p:nvSpPr>
          <p:cNvPr id="13316" name="Rectangle 4"/>
          <p:cNvSpPr>
            <a:spLocks noGrp="1" noChangeArrowheads="1"/>
          </p:cNvSpPr>
          <p:nvPr>
            <p:ph type="subTitle" idx="1"/>
          </p:nvPr>
        </p:nvSpPr>
        <p:spPr>
          <a:xfrm>
            <a:off x="360363" y="2830513"/>
            <a:ext cx="8423275" cy="304800"/>
          </a:xfrm>
        </p:spPr>
        <p:txBody>
          <a:bodyPr lIns="180000" rIns="180000">
            <a:spAutoFit/>
          </a:bodyPr>
          <a:lstStyle>
            <a:lvl1pPr marL="0" indent="0">
              <a:lnSpc>
                <a:spcPct val="100000"/>
              </a:lnSpc>
              <a:spcBef>
                <a:spcPct val="0"/>
              </a:spcBef>
              <a:buFontTx/>
              <a:buNone/>
              <a:defRPr sz="2000">
                <a:solidFill>
                  <a:schemeClr val="bg1"/>
                </a:solidFill>
              </a:defRPr>
            </a:lvl1pPr>
          </a:lstStyle>
          <a:p>
            <a:r>
              <a:rPr lang="en-GB"/>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GB"/>
          </a:p>
        </p:txBody>
      </p:sp>
      <p:sp>
        <p:nvSpPr>
          <p:cNvPr id="7" name="Rectangle 6"/>
          <p:cNvSpPr>
            <a:spLocks noGrp="1" noChangeArrowheads="1"/>
          </p:cNvSpPr>
          <p:nvPr>
            <p:ph type="ftr" sz="quarter" idx="11"/>
          </p:nvPr>
        </p:nvSpPr>
        <p:spPr/>
        <p:txBody>
          <a:bodyPr/>
          <a:lstStyle>
            <a:lvl1pPr>
              <a:defRPr/>
            </a:lvl1pPr>
          </a:lstStyle>
          <a:p>
            <a:pPr>
              <a:defRPr/>
            </a:pPr>
            <a:r>
              <a:rPr lang="en-GB" smtClean="0"/>
              <a:t>Rob Lewtas – MKFIT 8 March 2012</a:t>
            </a:r>
            <a:endParaRPr lang="en-GB"/>
          </a:p>
        </p:txBody>
      </p:sp>
      <p:sp>
        <p:nvSpPr>
          <p:cNvPr id="8" name="Rectangle 7"/>
          <p:cNvSpPr>
            <a:spLocks noGrp="1" noChangeArrowheads="1"/>
          </p:cNvSpPr>
          <p:nvPr>
            <p:ph type="sldNum" sz="quarter" idx="12"/>
          </p:nvPr>
        </p:nvSpPr>
        <p:spPr/>
        <p:txBody>
          <a:bodyPr/>
          <a:lstStyle>
            <a:lvl1pPr>
              <a:defRPr/>
            </a:lvl1pPr>
          </a:lstStyle>
          <a:p>
            <a:pPr>
              <a:defRPr/>
            </a:pPr>
            <a:fld id="{A0D2A949-A67A-4D9D-B027-90A133FE9A2B}"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BD1345B-5D81-405F-B038-D52DC90C48C3}"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8CE9510-520E-4445-8150-162E560E0EA6}"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2006600"/>
            <a:ext cx="3956050" cy="405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06600"/>
            <a:ext cx="3956050" cy="405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5"/>
          <p:cNvSpPr>
            <a:spLocks noGrp="1" noChangeArrowheads="1"/>
          </p:cNvSpPr>
          <p:nvPr>
            <p:ph type="dt" sz="half"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517BB1-C997-4433-803D-16CD89CB837D}"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8" name="Rectangle 5"/>
          <p:cNvSpPr>
            <a:spLocks noGrp="1" noChangeArrowheads="1"/>
          </p:cNvSpPr>
          <p:nvPr>
            <p:ph type="dt" sz="half"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ACE4F6F-9411-47CE-9EB2-27CFEAFDB21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4"/>
          <p:cNvSpPr>
            <a:spLocks noGrp="1" noChangeArrowheads="1"/>
          </p:cNvSpPr>
          <p:nvPr>
            <p:ph type="dt" sz="half" idx="11"/>
          </p:nvPr>
        </p:nvSpPr>
        <p:spPr>
          <a:ln/>
        </p:spPr>
        <p:txBody>
          <a:bodyPr/>
          <a:lstStyle>
            <a:lvl1pPr>
              <a:defRPr/>
            </a:lvl1pPr>
          </a:lstStyle>
          <a:p>
            <a:pPr>
              <a:defRPr/>
            </a:pPr>
            <a:endParaRPr lang="en-GB"/>
          </a:p>
        </p:txBody>
      </p:sp>
      <p:sp>
        <p:nvSpPr>
          <p:cNvPr id="6" name="Rectangle 4"/>
          <p:cNvSpPr>
            <a:spLocks noGrp="1" noChangeArrowheads="1"/>
          </p:cNvSpPr>
          <p:nvPr>
            <p:ph type="dt" sz="half" idx="12"/>
          </p:nvPr>
        </p:nvSpPr>
        <p:spPr>
          <a:ln/>
        </p:spPr>
        <p:txBody>
          <a:bodyPr/>
          <a:lstStyle>
            <a:lvl1pPr>
              <a:defRPr/>
            </a:lvl1pPr>
          </a:lstStyle>
          <a:p>
            <a:pPr>
              <a:defRPr/>
            </a:pPr>
            <a:endParaRPr lang="en-GB"/>
          </a:p>
        </p:txBody>
      </p:sp>
      <p:sp>
        <p:nvSpPr>
          <p:cNvPr id="7" name="Rectangle 6"/>
          <p:cNvSpPr>
            <a:spLocks noGrp="1" noChangeArrowheads="1"/>
          </p:cNvSpPr>
          <p:nvPr>
            <p:ph type="sldNum" sz="quarter" idx="13"/>
          </p:nvPr>
        </p:nvSpPr>
        <p:spPr>
          <a:ln/>
        </p:spPr>
        <p:txBody>
          <a:bodyPr/>
          <a:lstStyle>
            <a:lvl1pPr>
              <a:defRPr/>
            </a:lvl1pPr>
          </a:lstStyle>
          <a:p>
            <a:pPr>
              <a:defRPr/>
            </a:pPr>
            <a:fld id="{040B15AA-6E7A-471B-A01A-1B53FBD50DFE}"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4" name="Rectangle 5"/>
          <p:cNvSpPr>
            <a:spLocks noGrp="1" noChangeArrowheads="1"/>
          </p:cNvSpPr>
          <p:nvPr>
            <p:ph type="dt" sz="half"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0A3033E-8C52-4E41-9148-7ECF899B2E0D}"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3" name="Rectangle 5"/>
          <p:cNvSpPr>
            <a:spLocks noGrp="1" noChangeArrowheads="1"/>
          </p:cNvSpPr>
          <p:nvPr>
            <p:ph type="dt" sz="half"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00D80CF-EEE6-437A-9D1D-0A603D78756E}"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5"/>
          <p:cNvSpPr>
            <a:spLocks noGrp="1" noChangeArrowheads="1"/>
          </p:cNvSpPr>
          <p:nvPr>
            <p:ph type="dt" sz="half"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0633DD7-1591-4C07-BB44-0086E3673010}"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5"/>
          <p:cNvSpPr>
            <a:spLocks noGrp="1" noChangeArrowheads="1"/>
          </p:cNvSpPr>
          <p:nvPr>
            <p:ph type="dt" sz="half"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2BA572-1315-4B20-BC33-38BDFB3F9207}"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49B48F-731C-46BD-8727-21422A8754E8}"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935038"/>
            <a:ext cx="2105025" cy="513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935038"/>
            <a:ext cx="6164262" cy="513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501D1B-92AA-4E2E-BAD6-7B1D04AECCA7}"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0363" y="935038"/>
            <a:ext cx="8421687" cy="9001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2006600"/>
            <a:ext cx="3956050" cy="4059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006600"/>
            <a:ext cx="3956050" cy="4059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4"/>
          <p:cNvSpPr>
            <a:spLocks noGrp="1" noChangeArrowheads="1"/>
          </p:cNvSpPr>
          <p:nvPr>
            <p:ph type="dt" sz="half"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D6BEA58-FDBD-47DF-B451-BB563C84B743}"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358775" y="1187450"/>
            <a:ext cx="8421688" cy="2374900"/>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pic>
        <p:nvPicPr>
          <p:cNvPr id="5" name="Picture 13" descr="main_logo_foreign"/>
          <p:cNvPicPr>
            <a:picLocks noChangeAspect="1" noChangeArrowheads="1"/>
          </p:cNvPicPr>
          <p:nvPr userDrawn="1"/>
        </p:nvPicPr>
        <p:blipFill>
          <a:blip r:embed="rId2" cstate="print"/>
          <a:srcRect/>
          <a:stretch>
            <a:fillRect/>
          </a:stretch>
        </p:blipFill>
        <p:spPr bwMode="auto">
          <a:xfrm>
            <a:off x="7256463" y="360363"/>
            <a:ext cx="1527175" cy="663575"/>
          </a:xfrm>
          <a:prstGeom prst="rect">
            <a:avLst/>
          </a:prstGeom>
          <a:noFill/>
          <a:ln w="9525">
            <a:noFill/>
            <a:miter lim="800000"/>
            <a:headEnd/>
            <a:tailEnd/>
          </a:ln>
        </p:spPr>
      </p:pic>
      <p:sp>
        <p:nvSpPr>
          <p:cNvPr id="8195" name="Rectangle 3"/>
          <p:cNvSpPr>
            <a:spLocks noGrp="1" noChangeArrowheads="1"/>
          </p:cNvSpPr>
          <p:nvPr>
            <p:ph type="ctrTitle"/>
          </p:nvPr>
        </p:nvSpPr>
        <p:spPr>
          <a:xfrm>
            <a:off x="358775" y="2333625"/>
            <a:ext cx="8424863" cy="411163"/>
          </a:xfrm>
          <a:noFill/>
        </p:spPr>
        <p:txBody>
          <a:bodyPr anchor="b">
            <a:spAutoFit/>
          </a:bodyPr>
          <a:lstStyle>
            <a:lvl1pPr>
              <a:lnSpc>
                <a:spcPct val="90000"/>
              </a:lnSpc>
              <a:defRPr sz="3000"/>
            </a:lvl1pPr>
          </a:lstStyle>
          <a:p>
            <a:r>
              <a:rPr lang="en-GB"/>
              <a:t>Click to edit Master title style</a:t>
            </a:r>
          </a:p>
        </p:txBody>
      </p:sp>
      <p:sp>
        <p:nvSpPr>
          <p:cNvPr id="8196" name="Rectangle 4"/>
          <p:cNvSpPr>
            <a:spLocks noGrp="1" noChangeArrowheads="1"/>
          </p:cNvSpPr>
          <p:nvPr>
            <p:ph type="subTitle" idx="1"/>
          </p:nvPr>
        </p:nvSpPr>
        <p:spPr>
          <a:xfrm>
            <a:off x="360363" y="2830513"/>
            <a:ext cx="8423275" cy="304800"/>
          </a:xfrm>
        </p:spPr>
        <p:txBody>
          <a:bodyPr lIns="180000" rIns="180000">
            <a:spAutoFit/>
          </a:bodyPr>
          <a:lstStyle>
            <a:lvl1pPr marL="0" indent="0">
              <a:lnSpc>
                <a:spcPct val="100000"/>
              </a:lnSpc>
              <a:spcBef>
                <a:spcPct val="0"/>
              </a:spcBef>
              <a:buFontTx/>
              <a:buNone/>
              <a:defRPr sz="2000">
                <a:solidFill>
                  <a:schemeClr val="bg1"/>
                </a:solidFill>
              </a:defRPr>
            </a:lvl1pPr>
          </a:lstStyle>
          <a:p>
            <a:r>
              <a:rPr lang="en-GB"/>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GB"/>
          </a:p>
        </p:txBody>
      </p:sp>
      <p:sp>
        <p:nvSpPr>
          <p:cNvPr id="7" name="Rectangle 6"/>
          <p:cNvSpPr>
            <a:spLocks noGrp="1" noChangeArrowheads="1"/>
          </p:cNvSpPr>
          <p:nvPr>
            <p:ph type="ftr" sz="quarter" idx="11"/>
          </p:nvPr>
        </p:nvSpPr>
        <p:spPr/>
        <p:txBody>
          <a:bodyPr/>
          <a:lstStyle>
            <a:lvl1pPr>
              <a:defRPr/>
            </a:lvl1pPr>
          </a:lstStyle>
          <a:p>
            <a:pPr>
              <a:defRPr/>
            </a:pPr>
            <a:r>
              <a:rPr lang="en-GB" smtClean="0"/>
              <a:t>Rob Lewtas – MKFIT 8 March 2012</a:t>
            </a:r>
            <a:endParaRPr lang="en-GB"/>
          </a:p>
        </p:txBody>
      </p:sp>
      <p:sp>
        <p:nvSpPr>
          <p:cNvPr id="8" name="Rectangle 7"/>
          <p:cNvSpPr>
            <a:spLocks noGrp="1" noChangeArrowheads="1"/>
          </p:cNvSpPr>
          <p:nvPr>
            <p:ph type="sldNum" sz="quarter" idx="12"/>
          </p:nvPr>
        </p:nvSpPr>
        <p:spPr/>
        <p:txBody>
          <a:bodyPr/>
          <a:lstStyle>
            <a:lvl1pPr>
              <a:defRPr/>
            </a:lvl1pPr>
          </a:lstStyle>
          <a:p>
            <a:pPr>
              <a:defRPr/>
            </a:pPr>
            <a:fld id="{3212CD87-77DE-4A2A-B759-183DBE374BE4}"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02A908-8DCB-4FEB-9940-C50E9167CFA9}"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B4B1822-D073-43BD-AF48-26160140323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4"/>
          <p:cNvSpPr>
            <a:spLocks noGrp="1" noChangeArrowheads="1"/>
          </p:cNvSpPr>
          <p:nvPr>
            <p:ph type="dt" sz="half" idx="11"/>
          </p:nvPr>
        </p:nvSpPr>
        <p:spPr>
          <a:ln/>
        </p:spPr>
        <p:txBody>
          <a:bodyPr/>
          <a:lstStyle>
            <a:lvl1pPr>
              <a:defRPr/>
            </a:lvl1pPr>
          </a:lstStyle>
          <a:p>
            <a:pPr>
              <a:defRPr/>
            </a:pPr>
            <a:endParaRPr lang="en-GB"/>
          </a:p>
        </p:txBody>
      </p:sp>
      <p:sp>
        <p:nvSpPr>
          <p:cNvPr id="6" name="Rectangle 4"/>
          <p:cNvSpPr>
            <a:spLocks noGrp="1" noChangeArrowheads="1"/>
          </p:cNvSpPr>
          <p:nvPr>
            <p:ph type="dt" sz="half" idx="12"/>
          </p:nvPr>
        </p:nvSpPr>
        <p:spPr>
          <a:ln/>
        </p:spPr>
        <p:txBody>
          <a:bodyPr/>
          <a:lstStyle>
            <a:lvl1pPr>
              <a:defRPr/>
            </a:lvl1pPr>
          </a:lstStyle>
          <a:p>
            <a:pPr>
              <a:defRPr/>
            </a:pPr>
            <a:endParaRPr lang="en-GB"/>
          </a:p>
        </p:txBody>
      </p:sp>
      <p:sp>
        <p:nvSpPr>
          <p:cNvPr id="7" name="Rectangle 6"/>
          <p:cNvSpPr>
            <a:spLocks noGrp="1" noChangeArrowheads="1"/>
          </p:cNvSpPr>
          <p:nvPr>
            <p:ph type="sldNum" sz="quarter" idx="13"/>
          </p:nvPr>
        </p:nvSpPr>
        <p:spPr>
          <a:ln/>
        </p:spPr>
        <p:txBody>
          <a:bodyPr/>
          <a:lstStyle>
            <a:lvl1pPr>
              <a:defRPr/>
            </a:lvl1pPr>
          </a:lstStyle>
          <a:p>
            <a:pPr>
              <a:defRPr/>
            </a:pPr>
            <a:fld id="{DCC75992-2B89-4635-870C-6837C60391DA}"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2259013"/>
            <a:ext cx="395605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9013"/>
            <a:ext cx="395605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5"/>
          <p:cNvSpPr>
            <a:spLocks noGrp="1" noChangeArrowheads="1"/>
          </p:cNvSpPr>
          <p:nvPr>
            <p:ph type="dt" sz="half"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19F273-9209-4155-8AD5-D458EB292ECB}"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8" name="Rectangle 5"/>
          <p:cNvSpPr>
            <a:spLocks noGrp="1" noChangeArrowheads="1"/>
          </p:cNvSpPr>
          <p:nvPr>
            <p:ph type="dt" sz="half"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9F5D218-578D-4399-B2F8-D4DFE440A9BE}"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4" name="Rectangle 5"/>
          <p:cNvSpPr>
            <a:spLocks noGrp="1" noChangeArrowheads="1"/>
          </p:cNvSpPr>
          <p:nvPr>
            <p:ph type="dt" sz="half"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AD9F1E5-96E9-4C1F-9519-E9B4F524E26D}"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3" name="Rectangle 5"/>
          <p:cNvSpPr>
            <a:spLocks noGrp="1" noChangeArrowheads="1"/>
          </p:cNvSpPr>
          <p:nvPr>
            <p:ph type="dt" sz="half"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BED83F3-572E-4BE9-8377-47A71D6B3E0E}"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5"/>
          <p:cNvSpPr>
            <a:spLocks noGrp="1" noChangeArrowheads="1"/>
          </p:cNvSpPr>
          <p:nvPr>
            <p:ph type="dt" sz="half"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7A319F-88A1-46FB-A6BA-C95AA8099DD0}"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5"/>
          <p:cNvSpPr>
            <a:spLocks noGrp="1" noChangeArrowheads="1"/>
          </p:cNvSpPr>
          <p:nvPr>
            <p:ph type="dt" sz="half"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58F9E18-D8C0-4DF1-AAFD-DC73F712665D}"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1DBC7D4-3A7B-4F67-98EE-DFA42D0A9275}"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1187450"/>
            <a:ext cx="2105025" cy="4878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1187450"/>
            <a:ext cx="6164262" cy="4878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F712397-C945-468B-AC1A-F9408754C1AC}"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1" descr="london skyline title slide.JPG"/>
          <p:cNvPicPr>
            <a:picLocks noChangeAspect="1"/>
          </p:cNvPicPr>
          <p:nvPr userDrawn="1"/>
        </p:nvPicPr>
        <p:blipFill>
          <a:blip r:embed="rId2" cstate="print"/>
          <a:srcRect/>
          <a:stretch>
            <a:fillRect/>
          </a:stretch>
        </p:blipFill>
        <p:spPr bwMode="auto">
          <a:xfrm>
            <a:off x="358775" y="1125538"/>
            <a:ext cx="7453313" cy="4970462"/>
          </a:xfrm>
          <a:prstGeom prst="rect">
            <a:avLst/>
          </a:prstGeom>
          <a:noFill/>
          <a:ln w="9525">
            <a:noFill/>
            <a:miter lim="800000"/>
            <a:headEnd/>
            <a:tailEnd/>
          </a:ln>
        </p:spPr>
      </p:pic>
      <p:sp>
        <p:nvSpPr>
          <p:cNvPr id="4" name="Rectangle 5"/>
          <p:cNvSpPr>
            <a:spLocks noChangeArrowheads="1"/>
          </p:cNvSpPr>
          <p:nvPr userDrawn="1"/>
        </p:nvSpPr>
        <p:spPr bwMode="auto">
          <a:xfrm>
            <a:off x="358775" y="6246813"/>
            <a:ext cx="8421688" cy="17462"/>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sp>
        <p:nvSpPr>
          <p:cNvPr id="5" name="Rectangle 6"/>
          <p:cNvSpPr>
            <a:spLocks noChangeArrowheads="1"/>
          </p:cNvSpPr>
          <p:nvPr userDrawn="1"/>
        </p:nvSpPr>
        <p:spPr bwMode="auto">
          <a:xfrm>
            <a:off x="358775" y="935038"/>
            <a:ext cx="8421688" cy="17462"/>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pic>
        <p:nvPicPr>
          <p:cNvPr id="6" name="Picture 9" descr="main_logo_foreign"/>
          <p:cNvPicPr>
            <a:picLocks noChangeAspect="1" noChangeArrowheads="1"/>
          </p:cNvPicPr>
          <p:nvPr userDrawn="1"/>
        </p:nvPicPr>
        <p:blipFill>
          <a:blip r:embed="rId3" cstate="print"/>
          <a:srcRect b="28230"/>
          <a:stretch>
            <a:fillRect/>
          </a:stretch>
        </p:blipFill>
        <p:spPr bwMode="auto">
          <a:xfrm>
            <a:off x="7256463" y="360363"/>
            <a:ext cx="1527175" cy="476250"/>
          </a:xfrm>
          <a:prstGeom prst="rect">
            <a:avLst/>
          </a:prstGeom>
          <a:noFill/>
          <a:ln w="9525">
            <a:noFill/>
            <a:miter lim="800000"/>
            <a:headEnd/>
            <a:tailEnd/>
          </a:ln>
        </p:spPr>
      </p:pic>
      <p:pic>
        <p:nvPicPr>
          <p:cNvPr id="7" name="Picture 17" descr="flag.png"/>
          <p:cNvPicPr>
            <a:picLocks noChangeAspect="1"/>
          </p:cNvPicPr>
          <p:nvPr userDrawn="1"/>
        </p:nvPicPr>
        <p:blipFill>
          <a:blip r:embed="rId4" cstate="print"/>
          <a:srcRect t="3255" b="3255"/>
          <a:stretch>
            <a:fillRect/>
          </a:stretch>
        </p:blipFill>
        <p:spPr bwMode="auto">
          <a:xfrm>
            <a:off x="7604125" y="1125538"/>
            <a:ext cx="1431925" cy="4970462"/>
          </a:xfrm>
          <a:prstGeom prst="rect">
            <a:avLst/>
          </a:prstGeom>
          <a:noFill/>
          <a:ln w="9525">
            <a:noFill/>
            <a:miter lim="800000"/>
            <a:headEnd/>
            <a:tailEnd/>
          </a:ln>
        </p:spPr>
      </p:pic>
      <p:pic>
        <p:nvPicPr>
          <p:cNvPr id="8" name="Picture 20" descr="BUSINESS IS GREAT.png"/>
          <p:cNvPicPr>
            <a:picLocks noChangeAspect="1"/>
          </p:cNvPicPr>
          <p:nvPr userDrawn="1"/>
        </p:nvPicPr>
        <p:blipFill>
          <a:blip r:embed="rId5" cstate="print"/>
          <a:srcRect/>
          <a:stretch>
            <a:fillRect/>
          </a:stretch>
        </p:blipFill>
        <p:spPr bwMode="auto">
          <a:xfrm>
            <a:off x="358775" y="1125538"/>
            <a:ext cx="4546600" cy="4618037"/>
          </a:xfrm>
          <a:prstGeom prst="rect">
            <a:avLst/>
          </a:prstGeom>
          <a:noFill/>
          <a:ln w="9525">
            <a:noFill/>
            <a:miter lim="800000"/>
            <a:headEnd/>
            <a:tailEnd/>
          </a:ln>
        </p:spPr>
      </p:pic>
      <p:sp>
        <p:nvSpPr>
          <p:cNvPr id="9" name="Rectangle 16"/>
          <p:cNvSpPr>
            <a:spLocks noChangeArrowheads="1"/>
          </p:cNvSpPr>
          <p:nvPr userDrawn="1"/>
        </p:nvSpPr>
        <p:spPr bwMode="auto">
          <a:xfrm>
            <a:off x="288925" y="1054100"/>
            <a:ext cx="8604250" cy="142875"/>
          </a:xfrm>
          <a:prstGeom prst="rect">
            <a:avLst/>
          </a:prstGeom>
          <a:solidFill>
            <a:schemeClr val="bg1"/>
          </a:solidFill>
          <a:ln w="12700">
            <a:noFill/>
            <a:miter lim="800000"/>
            <a:headEnd/>
            <a:tailEnd/>
          </a:ln>
          <a:effectLst/>
        </p:spPr>
        <p:txBody>
          <a:bodyPr wrap="none" anchor="ctr"/>
          <a:lstStyle/>
          <a:p>
            <a:pPr>
              <a:defRPr/>
            </a:pPr>
            <a:endParaRPr lang="en-US">
              <a:cs typeface="+mn-cs"/>
            </a:endParaRPr>
          </a:p>
        </p:txBody>
      </p:sp>
      <p:sp>
        <p:nvSpPr>
          <p:cNvPr id="10" name="Rectangle 17"/>
          <p:cNvSpPr>
            <a:spLocks noChangeArrowheads="1"/>
          </p:cNvSpPr>
          <p:nvPr userDrawn="1"/>
        </p:nvSpPr>
        <p:spPr bwMode="auto">
          <a:xfrm>
            <a:off x="288925" y="6024563"/>
            <a:ext cx="8604250" cy="142875"/>
          </a:xfrm>
          <a:prstGeom prst="rect">
            <a:avLst/>
          </a:prstGeom>
          <a:solidFill>
            <a:schemeClr val="bg1"/>
          </a:solidFill>
          <a:ln w="12700">
            <a:noFill/>
            <a:miter lim="800000"/>
            <a:headEnd/>
            <a:tailEnd/>
          </a:ln>
          <a:effectLst/>
        </p:spPr>
        <p:txBody>
          <a:bodyPr wrap="none" anchor="ctr"/>
          <a:lstStyle/>
          <a:p>
            <a:pPr>
              <a:defRPr/>
            </a:pPr>
            <a:endParaRPr lang="en-US">
              <a:cs typeface="+mn-cs"/>
            </a:endParaRPr>
          </a:p>
        </p:txBody>
      </p:sp>
      <p:sp>
        <p:nvSpPr>
          <p:cNvPr id="49162" name="Rectangle 10"/>
          <p:cNvSpPr>
            <a:spLocks noGrp="1" noChangeArrowheads="1"/>
          </p:cNvSpPr>
          <p:nvPr>
            <p:ph type="ctrTitle" sz="quarter"/>
          </p:nvPr>
        </p:nvSpPr>
        <p:spPr>
          <a:xfrm>
            <a:off x="644525" y="5305425"/>
            <a:ext cx="6929438" cy="182563"/>
          </a:xfrm>
          <a:noFill/>
        </p:spPr>
        <p:txBody>
          <a:bodyPr lIns="0" rIns="0" anchor="b">
            <a:spAutoFit/>
          </a:bodyPr>
          <a:lstStyle>
            <a:lvl1pPr>
              <a:defRPr sz="1200" b="1"/>
            </a:lvl1pPr>
          </a:lstStyle>
          <a:p>
            <a:r>
              <a:rPr lang="en-GB"/>
              <a:t>Click to edit Master title style</a:t>
            </a:r>
          </a:p>
        </p:txBody>
      </p:sp>
      <p:sp>
        <p:nvSpPr>
          <p:cNvPr id="11" name="Rectangle 2"/>
          <p:cNvSpPr>
            <a:spLocks noGrp="1" noChangeArrowheads="1"/>
          </p:cNvSpPr>
          <p:nvPr>
            <p:ph type="dt" sz="half" idx="10"/>
          </p:nvPr>
        </p:nvSpPr>
        <p:spPr/>
        <p:txBody>
          <a:bodyPr/>
          <a:lstStyle>
            <a:lvl1pPr>
              <a:defRPr/>
            </a:lvl1pPr>
          </a:lstStyle>
          <a:p>
            <a:pPr>
              <a:defRPr/>
            </a:pPr>
            <a:endParaRPr lang="en-GB"/>
          </a:p>
        </p:txBody>
      </p:sp>
      <p:sp>
        <p:nvSpPr>
          <p:cNvPr id="12" name="Rectangle 3"/>
          <p:cNvSpPr>
            <a:spLocks noGrp="1" noChangeArrowheads="1"/>
          </p:cNvSpPr>
          <p:nvPr>
            <p:ph type="ftr" sz="quarter" idx="11"/>
          </p:nvPr>
        </p:nvSpPr>
        <p:spPr/>
        <p:txBody>
          <a:bodyPr/>
          <a:lstStyle>
            <a:lvl1pPr>
              <a:defRPr/>
            </a:lvl1pPr>
          </a:lstStyle>
          <a:p>
            <a:pPr>
              <a:defRPr/>
            </a:pPr>
            <a:r>
              <a:rPr lang="en-GB" smtClean="0"/>
              <a:t>Rob Lewtas – MKFIT 8 March 2012</a:t>
            </a:r>
            <a:endParaRPr lang="en-GB"/>
          </a:p>
        </p:txBody>
      </p:sp>
      <p:sp>
        <p:nvSpPr>
          <p:cNvPr id="13" name="Rectangle 4"/>
          <p:cNvSpPr>
            <a:spLocks noGrp="1" noChangeArrowheads="1"/>
          </p:cNvSpPr>
          <p:nvPr>
            <p:ph type="sldNum" sz="quarter" idx="12"/>
          </p:nvPr>
        </p:nvSpPr>
        <p:spPr/>
        <p:txBody>
          <a:bodyPr/>
          <a:lstStyle>
            <a:lvl1pPr>
              <a:defRPr/>
            </a:lvl1pPr>
          </a:lstStyle>
          <a:p>
            <a:pPr>
              <a:defRPr/>
            </a:pPr>
            <a:fld id="{154E71C9-7EA4-41A7-8CB7-2C1DA7A57E9E}"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99D69E0-BC9B-4BB6-BEBD-947D778E381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2006600"/>
            <a:ext cx="3956050" cy="405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06600"/>
            <a:ext cx="3956050" cy="405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4"/>
          <p:cNvSpPr>
            <a:spLocks noGrp="1" noChangeArrowheads="1"/>
          </p:cNvSpPr>
          <p:nvPr>
            <p:ph type="dt" sz="half" idx="11"/>
          </p:nvPr>
        </p:nvSpPr>
        <p:spPr>
          <a:ln/>
        </p:spPr>
        <p:txBody>
          <a:bodyPr/>
          <a:lstStyle>
            <a:lvl1pPr>
              <a:defRPr/>
            </a:lvl1pPr>
          </a:lstStyle>
          <a:p>
            <a:pPr>
              <a:defRPr/>
            </a:pPr>
            <a:endParaRPr lang="en-GB"/>
          </a:p>
        </p:txBody>
      </p:sp>
      <p:sp>
        <p:nvSpPr>
          <p:cNvPr id="7" name="Rectangle 4"/>
          <p:cNvSpPr>
            <a:spLocks noGrp="1" noChangeArrowheads="1"/>
          </p:cNvSpPr>
          <p:nvPr>
            <p:ph type="dt" sz="half" idx="12"/>
          </p:nvPr>
        </p:nvSpPr>
        <p:spPr>
          <a:ln/>
        </p:spPr>
        <p:txBody>
          <a:bodyPr/>
          <a:lstStyle>
            <a:lvl1pPr>
              <a:defRPr/>
            </a:lvl1pPr>
          </a:lstStyle>
          <a:p>
            <a:pPr>
              <a:defRPr/>
            </a:pPr>
            <a:endParaRPr lang="en-GB"/>
          </a:p>
        </p:txBody>
      </p:sp>
      <p:sp>
        <p:nvSpPr>
          <p:cNvPr id="8" name="Rectangle 6"/>
          <p:cNvSpPr>
            <a:spLocks noGrp="1" noChangeArrowheads="1"/>
          </p:cNvSpPr>
          <p:nvPr>
            <p:ph type="sldNum" sz="quarter" idx="13"/>
          </p:nvPr>
        </p:nvSpPr>
        <p:spPr>
          <a:ln/>
        </p:spPr>
        <p:txBody>
          <a:bodyPr/>
          <a:lstStyle>
            <a:lvl1pPr>
              <a:defRPr/>
            </a:lvl1pPr>
          </a:lstStyle>
          <a:p>
            <a:pPr>
              <a:defRPr/>
            </a:pPr>
            <a:fld id="{7BA28AC1-566F-42D9-AC5A-9E71DE09AD2B}"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2DCAAE5-E201-4FA6-9804-88BB2570F027}"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2006600"/>
            <a:ext cx="3956050" cy="405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06600"/>
            <a:ext cx="3956050" cy="405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5"/>
          <p:cNvSpPr>
            <a:spLocks noGrp="1" noChangeArrowheads="1"/>
          </p:cNvSpPr>
          <p:nvPr>
            <p:ph type="dt" sz="half"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D9EF497-2E36-4015-B9AB-155AD24AF9ED}"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8" name="Rectangle 5"/>
          <p:cNvSpPr>
            <a:spLocks noGrp="1" noChangeArrowheads="1"/>
          </p:cNvSpPr>
          <p:nvPr>
            <p:ph type="dt" sz="half"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4354C0F-D378-4BC8-BA44-AD1CBA96EC3B}"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4" name="Rectangle 5"/>
          <p:cNvSpPr>
            <a:spLocks noGrp="1" noChangeArrowheads="1"/>
          </p:cNvSpPr>
          <p:nvPr>
            <p:ph type="dt" sz="half"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7D516C4-C19B-49E8-8BB0-6C12A47EDDF6}"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3" name="Rectangle 5"/>
          <p:cNvSpPr>
            <a:spLocks noGrp="1" noChangeArrowheads="1"/>
          </p:cNvSpPr>
          <p:nvPr>
            <p:ph type="dt" sz="half"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81C2884-81B9-472D-A1B2-B8DFE5F7FA18}"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5"/>
          <p:cNvSpPr>
            <a:spLocks noGrp="1" noChangeArrowheads="1"/>
          </p:cNvSpPr>
          <p:nvPr>
            <p:ph type="dt" sz="half"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AF5E90A-F946-43A6-8632-C207A94FA4AA}"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5"/>
          <p:cNvSpPr>
            <a:spLocks noGrp="1" noChangeArrowheads="1"/>
          </p:cNvSpPr>
          <p:nvPr>
            <p:ph type="dt" sz="half"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74086EC-C663-4ED1-86E3-3EA77A34EEF4}"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EED24E6-97EA-4A11-AC42-08E69C2F5F37}"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935038"/>
            <a:ext cx="2105025" cy="513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935038"/>
            <a:ext cx="6164262" cy="513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5" name="Rectangle 5"/>
          <p:cNvSpPr>
            <a:spLocks noGrp="1" noChangeArrowheads="1"/>
          </p:cNvSpPr>
          <p:nvPr>
            <p:ph type="dt" sz="half"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8F5BB2-78A4-4543-B725-02DDC937AA1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8" name="Rectangle 4"/>
          <p:cNvSpPr>
            <a:spLocks noGrp="1" noChangeArrowheads="1"/>
          </p:cNvSpPr>
          <p:nvPr>
            <p:ph type="dt" sz="half" idx="11"/>
          </p:nvPr>
        </p:nvSpPr>
        <p:spPr>
          <a:ln/>
        </p:spPr>
        <p:txBody>
          <a:bodyPr/>
          <a:lstStyle>
            <a:lvl1pPr>
              <a:defRPr/>
            </a:lvl1pPr>
          </a:lstStyle>
          <a:p>
            <a:pPr>
              <a:defRPr/>
            </a:pPr>
            <a:endParaRPr lang="en-GB"/>
          </a:p>
        </p:txBody>
      </p:sp>
      <p:sp>
        <p:nvSpPr>
          <p:cNvPr id="9" name="Rectangle 4"/>
          <p:cNvSpPr>
            <a:spLocks noGrp="1" noChangeArrowheads="1"/>
          </p:cNvSpPr>
          <p:nvPr>
            <p:ph type="dt" sz="half" idx="12"/>
          </p:nvPr>
        </p:nvSpPr>
        <p:spPr>
          <a:ln/>
        </p:spPr>
        <p:txBody>
          <a:bodyPr/>
          <a:lstStyle>
            <a:lvl1pPr>
              <a:defRPr/>
            </a:lvl1pPr>
          </a:lstStyle>
          <a:p>
            <a:pPr>
              <a:defRPr/>
            </a:pPr>
            <a:endParaRPr lang="en-GB"/>
          </a:p>
        </p:txBody>
      </p:sp>
      <p:sp>
        <p:nvSpPr>
          <p:cNvPr id="10" name="Rectangle 6"/>
          <p:cNvSpPr>
            <a:spLocks noGrp="1" noChangeArrowheads="1"/>
          </p:cNvSpPr>
          <p:nvPr>
            <p:ph type="sldNum" sz="quarter" idx="13"/>
          </p:nvPr>
        </p:nvSpPr>
        <p:spPr>
          <a:ln/>
        </p:spPr>
        <p:txBody>
          <a:bodyPr/>
          <a:lstStyle>
            <a:lvl1pPr>
              <a:defRPr/>
            </a:lvl1pPr>
          </a:lstStyle>
          <a:p>
            <a:pPr>
              <a:defRPr/>
            </a:pPr>
            <a:fld id="{C2A3888B-EAC3-427C-9140-6974C999D3B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4" name="Rectangle 4"/>
          <p:cNvSpPr>
            <a:spLocks noGrp="1" noChangeArrowheads="1"/>
          </p:cNvSpPr>
          <p:nvPr>
            <p:ph type="dt" sz="half" idx="11"/>
          </p:nvPr>
        </p:nvSpPr>
        <p:spPr>
          <a:ln/>
        </p:spPr>
        <p:txBody>
          <a:bodyPr/>
          <a:lstStyle>
            <a:lvl1pPr>
              <a:defRPr/>
            </a:lvl1pPr>
          </a:lstStyle>
          <a:p>
            <a:pPr>
              <a:defRPr/>
            </a:pPr>
            <a:endParaRPr lang="en-GB"/>
          </a:p>
        </p:txBody>
      </p:sp>
      <p:sp>
        <p:nvSpPr>
          <p:cNvPr id="5" name="Rectangle 4"/>
          <p:cNvSpPr>
            <a:spLocks noGrp="1" noChangeArrowheads="1"/>
          </p:cNvSpPr>
          <p:nvPr>
            <p:ph type="dt" sz="half" idx="12"/>
          </p:nvPr>
        </p:nvSpPr>
        <p:spPr>
          <a:ln/>
        </p:spPr>
        <p:txBody>
          <a:bodyPr/>
          <a:lstStyle>
            <a:lvl1pPr>
              <a:defRPr/>
            </a:lvl1pPr>
          </a:lstStyle>
          <a:p>
            <a:pPr>
              <a:defRPr/>
            </a:pPr>
            <a:endParaRPr lang="en-GB"/>
          </a:p>
        </p:txBody>
      </p:sp>
      <p:sp>
        <p:nvSpPr>
          <p:cNvPr id="6" name="Rectangle 6"/>
          <p:cNvSpPr>
            <a:spLocks noGrp="1" noChangeArrowheads="1"/>
          </p:cNvSpPr>
          <p:nvPr>
            <p:ph type="sldNum" sz="quarter" idx="13"/>
          </p:nvPr>
        </p:nvSpPr>
        <p:spPr>
          <a:ln/>
        </p:spPr>
        <p:txBody>
          <a:bodyPr/>
          <a:lstStyle>
            <a:lvl1pPr>
              <a:defRPr/>
            </a:lvl1pPr>
          </a:lstStyle>
          <a:p>
            <a:pPr>
              <a:defRPr/>
            </a:pPr>
            <a:fld id="{1F822F31-2DF9-4E87-BFD4-547ABD05AB6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3" name="Rectangle 4"/>
          <p:cNvSpPr>
            <a:spLocks noGrp="1" noChangeArrowheads="1"/>
          </p:cNvSpPr>
          <p:nvPr>
            <p:ph type="dt" sz="half" idx="11"/>
          </p:nvPr>
        </p:nvSpPr>
        <p:spPr>
          <a:ln/>
        </p:spPr>
        <p:txBody>
          <a:bodyPr/>
          <a:lstStyle>
            <a:lvl1pPr>
              <a:defRPr/>
            </a:lvl1pPr>
          </a:lstStyle>
          <a:p>
            <a:pPr>
              <a:defRPr/>
            </a:pPr>
            <a:endParaRPr lang="en-GB"/>
          </a:p>
        </p:txBody>
      </p:sp>
      <p:sp>
        <p:nvSpPr>
          <p:cNvPr id="4" name="Rectangle 4"/>
          <p:cNvSpPr>
            <a:spLocks noGrp="1" noChangeArrowheads="1"/>
          </p:cNvSpPr>
          <p:nvPr>
            <p:ph type="dt" sz="half" idx="12"/>
          </p:nvPr>
        </p:nvSpPr>
        <p:spPr>
          <a:ln/>
        </p:spPr>
        <p:txBody>
          <a:bodyPr/>
          <a:lstStyle>
            <a:lvl1pPr>
              <a:defRPr/>
            </a:lvl1pPr>
          </a:lstStyle>
          <a:p>
            <a:pPr>
              <a:defRPr/>
            </a:pPr>
            <a:endParaRPr lang="en-GB"/>
          </a:p>
        </p:txBody>
      </p:sp>
      <p:sp>
        <p:nvSpPr>
          <p:cNvPr id="5" name="Rectangle 6"/>
          <p:cNvSpPr>
            <a:spLocks noGrp="1" noChangeArrowheads="1"/>
          </p:cNvSpPr>
          <p:nvPr>
            <p:ph type="sldNum" sz="quarter" idx="13"/>
          </p:nvPr>
        </p:nvSpPr>
        <p:spPr>
          <a:ln/>
        </p:spPr>
        <p:txBody>
          <a:bodyPr/>
          <a:lstStyle>
            <a:lvl1pPr>
              <a:defRPr/>
            </a:lvl1pPr>
          </a:lstStyle>
          <a:p>
            <a:pPr>
              <a:defRPr/>
            </a:pPr>
            <a:fld id="{02559B17-4CB3-4584-A28B-DEE845B38A2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4"/>
          <p:cNvSpPr>
            <a:spLocks noGrp="1" noChangeArrowheads="1"/>
          </p:cNvSpPr>
          <p:nvPr>
            <p:ph type="dt" sz="half" idx="11"/>
          </p:nvPr>
        </p:nvSpPr>
        <p:spPr>
          <a:ln/>
        </p:spPr>
        <p:txBody>
          <a:bodyPr/>
          <a:lstStyle>
            <a:lvl1pPr>
              <a:defRPr/>
            </a:lvl1pPr>
          </a:lstStyle>
          <a:p>
            <a:pPr>
              <a:defRPr/>
            </a:pPr>
            <a:endParaRPr lang="en-GB"/>
          </a:p>
        </p:txBody>
      </p:sp>
      <p:sp>
        <p:nvSpPr>
          <p:cNvPr id="7" name="Rectangle 4"/>
          <p:cNvSpPr>
            <a:spLocks noGrp="1" noChangeArrowheads="1"/>
          </p:cNvSpPr>
          <p:nvPr>
            <p:ph type="dt" sz="half" idx="12"/>
          </p:nvPr>
        </p:nvSpPr>
        <p:spPr>
          <a:ln/>
        </p:spPr>
        <p:txBody>
          <a:bodyPr/>
          <a:lstStyle>
            <a:lvl1pPr>
              <a:defRPr/>
            </a:lvl1pPr>
          </a:lstStyle>
          <a:p>
            <a:pPr>
              <a:defRPr/>
            </a:pPr>
            <a:endParaRPr lang="en-GB"/>
          </a:p>
        </p:txBody>
      </p:sp>
      <p:sp>
        <p:nvSpPr>
          <p:cNvPr id="8" name="Rectangle 6"/>
          <p:cNvSpPr>
            <a:spLocks noGrp="1" noChangeArrowheads="1"/>
          </p:cNvSpPr>
          <p:nvPr>
            <p:ph type="sldNum" sz="quarter" idx="13"/>
          </p:nvPr>
        </p:nvSpPr>
        <p:spPr>
          <a:ln/>
        </p:spPr>
        <p:txBody>
          <a:bodyPr/>
          <a:lstStyle>
            <a:lvl1pPr>
              <a:defRPr/>
            </a:lvl1pPr>
          </a:lstStyle>
          <a:p>
            <a:pPr>
              <a:defRPr/>
            </a:pPr>
            <a:fld id="{4B69D922-02FE-4036-A292-697BA5722E1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smtClean="0"/>
              <a:t>Rob Lewtas – MKFIT 8 March 2012</a:t>
            </a:r>
            <a:endParaRPr lang="en-GB"/>
          </a:p>
        </p:txBody>
      </p:sp>
      <p:sp>
        <p:nvSpPr>
          <p:cNvPr id="6" name="Rectangle 4"/>
          <p:cNvSpPr>
            <a:spLocks noGrp="1" noChangeArrowheads="1"/>
          </p:cNvSpPr>
          <p:nvPr>
            <p:ph type="dt" sz="half" idx="11"/>
          </p:nvPr>
        </p:nvSpPr>
        <p:spPr>
          <a:ln/>
        </p:spPr>
        <p:txBody>
          <a:bodyPr/>
          <a:lstStyle>
            <a:lvl1pPr>
              <a:defRPr/>
            </a:lvl1pPr>
          </a:lstStyle>
          <a:p>
            <a:pPr>
              <a:defRPr/>
            </a:pPr>
            <a:endParaRPr lang="en-GB"/>
          </a:p>
        </p:txBody>
      </p:sp>
      <p:sp>
        <p:nvSpPr>
          <p:cNvPr id="7" name="Rectangle 4"/>
          <p:cNvSpPr>
            <a:spLocks noGrp="1" noChangeArrowheads="1"/>
          </p:cNvSpPr>
          <p:nvPr>
            <p:ph type="dt" sz="half" idx="12"/>
          </p:nvPr>
        </p:nvSpPr>
        <p:spPr>
          <a:ln/>
        </p:spPr>
        <p:txBody>
          <a:bodyPr/>
          <a:lstStyle>
            <a:lvl1pPr>
              <a:defRPr/>
            </a:lvl1pPr>
          </a:lstStyle>
          <a:p>
            <a:pPr>
              <a:defRPr/>
            </a:pPr>
            <a:endParaRPr lang="en-GB"/>
          </a:p>
        </p:txBody>
      </p:sp>
      <p:sp>
        <p:nvSpPr>
          <p:cNvPr id="8" name="Rectangle 6"/>
          <p:cNvSpPr>
            <a:spLocks noGrp="1" noChangeArrowheads="1"/>
          </p:cNvSpPr>
          <p:nvPr>
            <p:ph type="sldNum" sz="quarter" idx="13"/>
          </p:nvPr>
        </p:nvSpPr>
        <p:spPr>
          <a:ln/>
        </p:spPr>
        <p:txBody>
          <a:bodyPr/>
          <a:lstStyle>
            <a:lvl1pPr>
              <a:defRPr/>
            </a:lvl1pPr>
          </a:lstStyle>
          <a:p>
            <a:pPr>
              <a:defRPr/>
            </a:pPr>
            <a:fld id="{970585E2-3807-4D20-87E5-24938008361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58775" y="6345238"/>
            <a:ext cx="788511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solidFill>
                  <a:srgbClr val="646464"/>
                </a:solidFill>
                <a:latin typeface="+mn-lt"/>
                <a:cs typeface="+mn-cs"/>
              </a:defRPr>
            </a:lvl1pPr>
          </a:lstStyle>
          <a:p>
            <a:pPr>
              <a:defRPr/>
            </a:pPr>
            <a:r>
              <a:rPr lang="en-GB" smtClean="0"/>
              <a:t>Rob Lewtas – MKFIT 8 March 2012</a:t>
            </a:r>
            <a:endParaRPr lang="en-GB"/>
          </a:p>
        </p:txBody>
      </p:sp>
      <p:sp>
        <p:nvSpPr>
          <p:cNvPr id="1027" name="Rectangle 2"/>
          <p:cNvSpPr>
            <a:spLocks noGrp="1" noChangeArrowheads="1"/>
          </p:cNvSpPr>
          <p:nvPr>
            <p:ph type="title"/>
          </p:nvPr>
        </p:nvSpPr>
        <p:spPr bwMode="auto">
          <a:xfrm>
            <a:off x="360363" y="935038"/>
            <a:ext cx="8421687" cy="900112"/>
          </a:xfrm>
          <a:prstGeom prst="rect">
            <a:avLst/>
          </a:prstGeom>
          <a:solidFill>
            <a:schemeClr val="accent1"/>
          </a:solidFill>
          <a:ln w="9525">
            <a:noFill/>
            <a:miter lim="800000"/>
            <a:headEnd/>
            <a:tailEnd/>
          </a:ln>
        </p:spPr>
        <p:txBody>
          <a:bodyPr vert="horz" wrap="square" lIns="180000" tIns="0" rIns="180000" bIns="0" numCol="1" anchor="ctr" anchorCtr="0" compatLnSpc="1">
            <a:prstTxWarp prst="textNoShape">
              <a:avLst/>
            </a:prstTxWarp>
          </a:bodyPr>
          <a:lstStyle/>
          <a:p>
            <a:pPr lvl="0"/>
            <a:r>
              <a:rPr lang="en-GB" smtClean="0"/>
              <a:t>Click to edit Master title style</a:t>
            </a:r>
            <a:br>
              <a:rPr lang="en-GB" smtClean="0"/>
            </a:br>
            <a:r>
              <a:rPr lang="en-GB" smtClean="0"/>
              <a:t>Second line Tahoma 20pt</a:t>
            </a:r>
          </a:p>
        </p:txBody>
      </p:sp>
      <p:sp>
        <p:nvSpPr>
          <p:cNvPr id="1028" name="Rectangle 3"/>
          <p:cNvSpPr>
            <a:spLocks noGrp="1" noChangeArrowheads="1"/>
          </p:cNvSpPr>
          <p:nvPr>
            <p:ph type="body" idx="1"/>
          </p:nvPr>
        </p:nvSpPr>
        <p:spPr bwMode="auto">
          <a:xfrm>
            <a:off x="539750" y="2006600"/>
            <a:ext cx="8064500" cy="4059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6659563" y="6345238"/>
            <a:ext cx="1584325"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solidFill>
                  <a:srgbClr val="646464"/>
                </a:solidFill>
                <a:latin typeface="+mn-lt"/>
                <a:cs typeface="+mn-cs"/>
              </a:defRPr>
            </a:lvl1pPr>
          </a:lstStyle>
          <a:p>
            <a:pPr>
              <a:defRPr/>
            </a:pPr>
            <a:endParaRPr lang="en-GB"/>
          </a:p>
        </p:txBody>
      </p:sp>
      <p:sp>
        <p:nvSpPr>
          <p:cNvPr id="3" name="Rectangle 4"/>
          <p:cNvSpPr>
            <a:spLocks noGrp="1" noChangeArrowheads="1"/>
          </p:cNvSpPr>
          <p:nvPr>
            <p:ph type="dt" sz="half" idx="2"/>
          </p:nvPr>
        </p:nvSpPr>
        <p:spPr bwMode="auto">
          <a:xfrm>
            <a:off x="6659563" y="6345238"/>
            <a:ext cx="1584325" cy="1524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1000">
                <a:solidFill>
                  <a:srgbClr val="646464"/>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8243888" y="6345238"/>
            <a:ext cx="53975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b="1">
                <a:solidFill>
                  <a:srgbClr val="646464"/>
                </a:solidFill>
                <a:latin typeface="+mn-lt"/>
                <a:cs typeface="+mn-cs"/>
              </a:defRPr>
            </a:lvl1pPr>
          </a:lstStyle>
          <a:p>
            <a:pPr>
              <a:defRPr/>
            </a:pPr>
            <a:fld id="{4963A62D-8C44-49AC-B18B-158551998F75}" type="slidenum">
              <a:rPr lang="en-GB"/>
              <a:pPr>
                <a:defRPr/>
              </a:pPr>
              <a:t>‹#›</a:t>
            </a:fld>
            <a:endParaRPr lang="en-GB"/>
          </a:p>
        </p:txBody>
      </p:sp>
      <p:sp>
        <p:nvSpPr>
          <p:cNvPr id="1040" name="Rectangle 16"/>
          <p:cNvSpPr>
            <a:spLocks noChangeArrowheads="1"/>
          </p:cNvSpPr>
          <p:nvPr userDrawn="1"/>
        </p:nvSpPr>
        <p:spPr bwMode="auto">
          <a:xfrm>
            <a:off x="358775" y="6246813"/>
            <a:ext cx="8421688" cy="17462"/>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pic>
        <p:nvPicPr>
          <p:cNvPr id="1032" name="Picture 18" descr="main_logo_foreign"/>
          <p:cNvPicPr>
            <a:picLocks noChangeAspect="1" noChangeArrowheads="1"/>
          </p:cNvPicPr>
          <p:nvPr userDrawn="1"/>
        </p:nvPicPr>
        <p:blipFill>
          <a:blip r:embed="rId16" cstate="print"/>
          <a:srcRect b="28230"/>
          <a:stretch>
            <a:fillRect/>
          </a:stretch>
        </p:blipFill>
        <p:spPr bwMode="auto">
          <a:xfrm>
            <a:off x="7256463" y="360363"/>
            <a:ext cx="1527175"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706" r:id="rId14"/>
  </p:sldLayoutIdLst>
  <p:hf sldNum="0" hd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Tahoma" pitchFamily="34" charset="0"/>
        </a:defRPr>
      </a:lvl2pPr>
      <a:lvl3pPr algn="l" rtl="0" eaLnBrk="0" fontAlgn="base" hangingPunct="0">
        <a:spcBef>
          <a:spcPct val="0"/>
        </a:spcBef>
        <a:spcAft>
          <a:spcPct val="0"/>
        </a:spcAft>
        <a:defRPr sz="2000">
          <a:solidFill>
            <a:schemeClr val="bg1"/>
          </a:solidFill>
          <a:latin typeface="Tahoma" pitchFamily="34" charset="0"/>
        </a:defRPr>
      </a:lvl3pPr>
      <a:lvl4pPr algn="l" rtl="0" eaLnBrk="0" fontAlgn="base" hangingPunct="0">
        <a:spcBef>
          <a:spcPct val="0"/>
        </a:spcBef>
        <a:spcAft>
          <a:spcPct val="0"/>
        </a:spcAft>
        <a:defRPr sz="2000">
          <a:solidFill>
            <a:schemeClr val="bg1"/>
          </a:solidFill>
          <a:latin typeface="Tahoma" pitchFamily="34" charset="0"/>
        </a:defRPr>
      </a:lvl4pPr>
      <a:lvl5pPr algn="l" rtl="0" eaLnBrk="0" fontAlgn="base" hangingPunct="0">
        <a:spcBef>
          <a:spcPct val="0"/>
        </a:spcBef>
        <a:spcAft>
          <a:spcPct val="0"/>
        </a:spcAft>
        <a:defRPr sz="2000">
          <a:solidFill>
            <a:schemeClr val="bg1"/>
          </a:solidFill>
          <a:latin typeface="Tahoma" pitchFamily="34" charset="0"/>
        </a:defRPr>
      </a:lvl5pPr>
      <a:lvl6pPr marL="457200" algn="l" rtl="0" fontAlgn="base">
        <a:spcBef>
          <a:spcPct val="0"/>
        </a:spcBef>
        <a:spcAft>
          <a:spcPct val="0"/>
        </a:spcAft>
        <a:defRPr sz="2000">
          <a:solidFill>
            <a:schemeClr val="bg1"/>
          </a:solidFill>
          <a:latin typeface="Tahoma" pitchFamily="34" charset="0"/>
        </a:defRPr>
      </a:lvl6pPr>
      <a:lvl7pPr marL="914400" algn="l" rtl="0" fontAlgn="base">
        <a:spcBef>
          <a:spcPct val="0"/>
        </a:spcBef>
        <a:spcAft>
          <a:spcPct val="0"/>
        </a:spcAft>
        <a:defRPr sz="2000">
          <a:solidFill>
            <a:schemeClr val="bg1"/>
          </a:solidFill>
          <a:latin typeface="Tahoma" pitchFamily="34" charset="0"/>
        </a:defRPr>
      </a:lvl7pPr>
      <a:lvl8pPr marL="1371600" algn="l" rtl="0" fontAlgn="base">
        <a:spcBef>
          <a:spcPct val="0"/>
        </a:spcBef>
        <a:spcAft>
          <a:spcPct val="0"/>
        </a:spcAft>
        <a:defRPr sz="2000">
          <a:solidFill>
            <a:schemeClr val="bg1"/>
          </a:solidFill>
          <a:latin typeface="Tahoma" pitchFamily="34" charset="0"/>
        </a:defRPr>
      </a:lvl8pPr>
      <a:lvl9pPr marL="1828800" algn="l" rtl="0" fontAlgn="base">
        <a:spcBef>
          <a:spcPct val="0"/>
        </a:spcBef>
        <a:spcAft>
          <a:spcPct val="0"/>
        </a:spcAft>
        <a:defRPr sz="2000">
          <a:solidFill>
            <a:schemeClr val="bg1"/>
          </a:solidFill>
          <a:latin typeface="Tahoma" pitchFamily="34" charset="0"/>
        </a:defRPr>
      </a:lvl9pPr>
    </p:titleStyle>
    <p:bodyStyle>
      <a:lvl1pPr marL="269875" indent="-269875" algn="l" rtl="0" eaLnBrk="0" fontAlgn="base" hangingPunct="0">
        <a:lnSpc>
          <a:spcPct val="114000"/>
        </a:lnSpc>
        <a:spcBef>
          <a:spcPct val="44000"/>
        </a:spcBef>
        <a:spcAft>
          <a:spcPct val="0"/>
        </a:spcAft>
        <a:buChar char="•"/>
        <a:defRPr>
          <a:solidFill>
            <a:schemeClr val="tx1"/>
          </a:solidFill>
          <a:latin typeface="+mn-lt"/>
          <a:ea typeface="+mn-ea"/>
          <a:cs typeface="+mn-cs"/>
        </a:defRPr>
      </a:lvl1pPr>
      <a:lvl2pPr marL="717550" indent="-268288" algn="l" rtl="0" eaLnBrk="0" fontAlgn="base" hangingPunct="0">
        <a:lnSpc>
          <a:spcPct val="114000"/>
        </a:lnSpc>
        <a:spcBef>
          <a:spcPct val="44000"/>
        </a:spcBef>
        <a:spcAft>
          <a:spcPct val="0"/>
        </a:spcAft>
        <a:buChar char="–"/>
        <a:defRPr>
          <a:solidFill>
            <a:schemeClr val="tx1"/>
          </a:solidFill>
          <a:latin typeface="+mn-lt"/>
        </a:defRPr>
      </a:lvl2pPr>
      <a:lvl3pPr marL="1168400" indent="-271463" algn="l" rtl="0" eaLnBrk="0" fontAlgn="base" hangingPunct="0">
        <a:lnSpc>
          <a:spcPct val="114000"/>
        </a:lnSpc>
        <a:spcBef>
          <a:spcPct val="44000"/>
        </a:spcBef>
        <a:spcAft>
          <a:spcPct val="0"/>
        </a:spcAft>
        <a:buChar char="•"/>
        <a:defRPr>
          <a:solidFill>
            <a:schemeClr val="tx1"/>
          </a:solidFill>
          <a:latin typeface="+mn-lt"/>
        </a:defRPr>
      </a:lvl3pPr>
      <a:lvl4pPr marL="1612900" indent="-265113" algn="l" rtl="0" eaLnBrk="0" fontAlgn="base" hangingPunct="0">
        <a:lnSpc>
          <a:spcPct val="114000"/>
        </a:lnSpc>
        <a:spcBef>
          <a:spcPct val="44000"/>
        </a:spcBef>
        <a:spcAft>
          <a:spcPct val="0"/>
        </a:spcAft>
        <a:buChar char="–"/>
        <a:defRPr>
          <a:solidFill>
            <a:schemeClr val="tx1"/>
          </a:solidFill>
          <a:latin typeface="+mn-lt"/>
        </a:defRPr>
      </a:lvl4pPr>
      <a:lvl5pPr marL="2063750" indent="-266700" algn="l" rtl="0" eaLnBrk="0" fontAlgn="base" hangingPunct="0">
        <a:lnSpc>
          <a:spcPct val="114000"/>
        </a:lnSpc>
        <a:spcBef>
          <a:spcPct val="44000"/>
        </a:spcBef>
        <a:spcAft>
          <a:spcPct val="0"/>
        </a:spcAft>
        <a:buChar char="»"/>
        <a:defRPr>
          <a:solidFill>
            <a:schemeClr val="tx1"/>
          </a:solidFill>
          <a:latin typeface="+mn-lt"/>
        </a:defRPr>
      </a:lvl5pPr>
      <a:lvl6pPr marL="2520950" indent="-266700" algn="l" rtl="0" fontAlgn="base">
        <a:lnSpc>
          <a:spcPct val="114000"/>
        </a:lnSpc>
        <a:spcBef>
          <a:spcPct val="44000"/>
        </a:spcBef>
        <a:spcAft>
          <a:spcPct val="0"/>
        </a:spcAft>
        <a:buChar char="»"/>
        <a:defRPr>
          <a:solidFill>
            <a:schemeClr val="tx1"/>
          </a:solidFill>
          <a:latin typeface="+mn-lt"/>
        </a:defRPr>
      </a:lvl6pPr>
      <a:lvl7pPr marL="2978150" indent="-266700" algn="l" rtl="0" fontAlgn="base">
        <a:lnSpc>
          <a:spcPct val="114000"/>
        </a:lnSpc>
        <a:spcBef>
          <a:spcPct val="44000"/>
        </a:spcBef>
        <a:spcAft>
          <a:spcPct val="0"/>
        </a:spcAft>
        <a:buChar char="»"/>
        <a:defRPr>
          <a:solidFill>
            <a:schemeClr val="tx1"/>
          </a:solidFill>
          <a:latin typeface="+mn-lt"/>
        </a:defRPr>
      </a:lvl7pPr>
      <a:lvl8pPr marL="3435350" indent="-266700" algn="l" rtl="0" fontAlgn="base">
        <a:lnSpc>
          <a:spcPct val="114000"/>
        </a:lnSpc>
        <a:spcBef>
          <a:spcPct val="44000"/>
        </a:spcBef>
        <a:spcAft>
          <a:spcPct val="0"/>
        </a:spcAft>
        <a:buChar char="»"/>
        <a:defRPr>
          <a:solidFill>
            <a:schemeClr val="tx1"/>
          </a:solidFill>
          <a:latin typeface="+mn-lt"/>
        </a:defRPr>
      </a:lvl8pPr>
      <a:lvl9pPr marL="3892550" indent="-266700" algn="l" rtl="0" fontAlgn="base">
        <a:lnSpc>
          <a:spcPct val="114000"/>
        </a:lnSpc>
        <a:spcBef>
          <a:spcPct val="44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ftr" sz="quarter" idx="3"/>
          </p:nvPr>
        </p:nvSpPr>
        <p:spPr bwMode="auto">
          <a:xfrm>
            <a:off x="358775" y="6345238"/>
            <a:ext cx="788511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solidFill>
                  <a:srgbClr val="646464"/>
                </a:solidFill>
                <a:latin typeface="+mn-lt"/>
                <a:cs typeface="+mn-cs"/>
              </a:defRPr>
            </a:lvl1pPr>
          </a:lstStyle>
          <a:p>
            <a:pPr>
              <a:defRPr/>
            </a:pPr>
            <a:r>
              <a:rPr lang="en-GB" smtClean="0"/>
              <a:t>Rob Lewtas – MKFIT 8 March 2012</a:t>
            </a:r>
            <a:endParaRPr lang="en-GB"/>
          </a:p>
        </p:txBody>
      </p:sp>
      <p:sp>
        <p:nvSpPr>
          <p:cNvPr id="15363" name="Rectangle 3"/>
          <p:cNvSpPr>
            <a:spLocks noGrp="1" noChangeArrowheads="1"/>
          </p:cNvSpPr>
          <p:nvPr>
            <p:ph type="title"/>
          </p:nvPr>
        </p:nvSpPr>
        <p:spPr bwMode="auto">
          <a:xfrm>
            <a:off x="360363" y="935038"/>
            <a:ext cx="8421687" cy="900112"/>
          </a:xfrm>
          <a:prstGeom prst="rect">
            <a:avLst/>
          </a:prstGeom>
          <a:solidFill>
            <a:schemeClr val="accent1"/>
          </a:solidFill>
          <a:ln w="9525">
            <a:noFill/>
            <a:miter lim="800000"/>
            <a:headEnd/>
            <a:tailEnd/>
          </a:ln>
        </p:spPr>
        <p:txBody>
          <a:bodyPr vert="horz" wrap="square" lIns="180000" tIns="0" rIns="180000" bIns="0" numCol="1" anchor="ctr" anchorCtr="0" compatLnSpc="1">
            <a:prstTxWarp prst="textNoShape">
              <a:avLst/>
            </a:prstTxWarp>
          </a:bodyPr>
          <a:lstStyle/>
          <a:p>
            <a:pPr lvl="0"/>
            <a:r>
              <a:rPr lang="en-GB" smtClean="0"/>
              <a:t>Click to edit Master title style</a:t>
            </a:r>
            <a:br>
              <a:rPr lang="en-GB" smtClean="0"/>
            </a:br>
            <a:r>
              <a:rPr lang="en-GB" smtClean="0"/>
              <a:t>Second line Tahoma 20pt</a:t>
            </a:r>
          </a:p>
        </p:txBody>
      </p:sp>
      <p:sp>
        <p:nvSpPr>
          <p:cNvPr id="15364" name="Rectangle 4"/>
          <p:cNvSpPr>
            <a:spLocks noGrp="1" noChangeArrowheads="1"/>
          </p:cNvSpPr>
          <p:nvPr>
            <p:ph type="body" idx="1"/>
          </p:nvPr>
        </p:nvSpPr>
        <p:spPr bwMode="auto">
          <a:xfrm>
            <a:off x="539750" y="2006600"/>
            <a:ext cx="8064500" cy="4059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293" name="Rectangle 5"/>
          <p:cNvSpPr>
            <a:spLocks noGrp="1" noChangeArrowheads="1"/>
          </p:cNvSpPr>
          <p:nvPr>
            <p:ph type="dt" sz="half" idx="2"/>
          </p:nvPr>
        </p:nvSpPr>
        <p:spPr bwMode="auto">
          <a:xfrm>
            <a:off x="6659563" y="6345238"/>
            <a:ext cx="1584325"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solidFill>
                  <a:srgbClr val="646464"/>
                </a:solidFill>
                <a:latin typeface="+mn-lt"/>
                <a:cs typeface="+mn-cs"/>
              </a:defRPr>
            </a:lvl1pPr>
          </a:lstStyle>
          <a:p>
            <a:pPr>
              <a:defRPr/>
            </a:pPr>
            <a:endParaRPr lang="en-GB"/>
          </a:p>
        </p:txBody>
      </p:sp>
      <p:sp>
        <p:nvSpPr>
          <p:cNvPr id="12294" name="Rectangle 6"/>
          <p:cNvSpPr>
            <a:spLocks noGrp="1" noChangeArrowheads="1"/>
          </p:cNvSpPr>
          <p:nvPr>
            <p:ph type="sldNum" sz="quarter" idx="4"/>
          </p:nvPr>
        </p:nvSpPr>
        <p:spPr bwMode="auto">
          <a:xfrm>
            <a:off x="8243888" y="6345238"/>
            <a:ext cx="53975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b="1">
                <a:solidFill>
                  <a:srgbClr val="646464"/>
                </a:solidFill>
                <a:latin typeface="+mn-lt"/>
                <a:cs typeface="+mn-cs"/>
              </a:defRPr>
            </a:lvl1pPr>
          </a:lstStyle>
          <a:p>
            <a:pPr>
              <a:defRPr/>
            </a:pPr>
            <a:fld id="{83ECC72B-77B1-401B-8A24-B35E29D85195}" type="slidenum">
              <a:rPr lang="en-GB"/>
              <a:pPr>
                <a:defRPr/>
              </a:pPr>
              <a:t>‹#›</a:t>
            </a:fld>
            <a:endParaRPr lang="en-GB"/>
          </a:p>
        </p:txBody>
      </p:sp>
      <p:sp>
        <p:nvSpPr>
          <p:cNvPr id="12296" name="Rectangle 8"/>
          <p:cNvSpPr>
            <a:spLocks noChangeArrowheads="1"/>
          </p:cNvSpPr>
          <p:nvPr userDrawn="1"/>
        </p:nvSpPr>
        <p:spPr bwMode="auto">
          <a:xfrm>
            <a:off x="358775" y="6246813"/>
            <a:ext cx="8421688" cy="17462"/>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pic>
        <p:nvPicPr>
          <p:cNvPr id="15368" name="Picture 9" descr="main_logo_foreign"/>
          <p:cNvPicPr>
            <a:picLocks noChangeAspect="1" noChangeArrowheads="1"/>
          </p:cNvPicPr>
          <p:nvPr userDrawn="1"/>
        </p:nvPicPr>
        <p:blipFill>
          <a:blip r:embed="rId14" cstate="print"/>
          <a:srcRect b="28230"/>
          <a:stretch>
            <a:fillRect/>
          </a:stretch>
        </p:blipFill>
        <p:spPr bwMode="auto">
          <a:xfrm>
            <a:off x="7256463" y="360363"/>
            <a:ext cx="1527175"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705" r:id="rId12"/>
  </p:sldLayoutIdLst>
  <p:hf sldNum="0" hd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Tahoma" pitchFamily="34" charset="0"/>
        </a:defRPr>
      </a:lvl2pPr>
      <a:lvl3pPr algn="l" rtl="0" eaLnBrk="0" fontAlgn="base" hangingPunct="0">
        <a:spcBef>
          <a:spcPct val="0"/>
        </a:spcBef>
        <a:spcAft>
          <a:spcPct val="0"/>
        </a:spcAft>
        <a:defRPr sz="2000">
          <a:solidFill>
            <a:schemeClr val="bg1"/>
          </a:solidFill>
          <a:latin typeface="Tahoma" pitchFamily="34" charset="0"/>
        </a:defRPr>
      </a:lvl3pPr>
      <a:lvl4pPr algn="l" rtl="0" eaLnBrk="0" fontAlgn="base" hangingPunct="0">
        <a:spcBef>
          <a:spcPct val="0"/>
        </a:spcBef>
        <a:spcAft>
          <a:spcPct val="0"/>
        </a:spcAft>
        <a:defRPr sz="2000">
          <a:solidFill>
            <a:schemeClr val="bg1"/>
          </a:solidFill>
          <a:latin typeface="Tahoma" pitchFamily="34" charset="0"/>
        </a:defRPr>
      </a:lvl4pPr>
      <a:lvl5pPr algn="l" rtl="0" eaLnBrk="0" fontAlgn="base" hangingPunct="0">
        <a:spcBef>
          <a:spcPct val="0"/>
        </a:spcBef>
        <a:spcAft>
          <a:spcPct val="0"/>
        </a:spcAft>
        <a:defRPr sz="2000">
          <a:solidFill>
            <a:schemeClr val="bg1"/>
          </a:solidFill>
          <a:latin typeface="Tahoma" pitchFamily="34" charset="0"/>
        </a:defRPr>
      </a:lvl5pPr>
      <a:lvl6pPr marL="457200" algn="l" rtl="0" fontAlgn="base">
        <a:spcBef>
          <a:spcPct val="0"/>
        </a:spcBef>
        <a:spcAft>
          <a:spcPct val="0"/>
        </a:spcAft>
        <a:defRPr sz="2000">
          <a:solidFill>
            <a:schemeClr val="bg1"/>
          </a:solidFill>
          <a:latin typeface="Tahoma" pitchFamily="34" charset="0"/>
        </a:defRPr>
      </a:lvl6pPr>
      <a:lvl7pPr marL="914400" algn="l" rtl="0" fontAlgn="base">
        <a:spcBef>
          <a:spcPct val="0"/>
        </a:spcBef>
        <a:spcAft>
          <a:spcPct val="0"/>
        </a:spcAft>
        <a:defRPr sz="2000">
          <a:solidFill>
            <a:schemeClr val="bg1"/>
          </a:solidFill>
          <a:latin typeface="Tahoma" pitchFamily="34" charset="0"/>
        </a:defRPr>
      </a:lvl7pPr>
      <a:lvl8pPr marL="1371600" algn="l" rtl="0" fontAlgn="base">
        <a:spcBef>
          <a:spcPct val="0"/>
        </a:spcBef>
        <a:spcAft>
          <a:spcPct val="0"/>
        </a:spcAft>
        <a:defRPr sz="2000">
          <a:solidFill>
            <a:schemeClr val="bg1"/>
          </a:solidFill>
          <a:latin typeface="Tahoma" pitchFamily="34" charset="0"/>
        </a:defRPr>
      </a:lvl8pPr>
      <a:lvl9pPr marL="1828800" algn="l" rtl="0" fontAlgn="base">
        <a:spcBef>
          <a:spcPct val="0"/>
        </a:spcBef>
        <a:spcAft>
          <a:spcPct val="0"/>
        </a:spcAft>
        <a:defRPr sz="2000">
          <a:solidFill>
            <a:schemeClr val="bg1"/>
          </a:solidFill>
          <a:latin typeface="Tahoma" pitchFamily="34" charset="0"/>
        </a:defRPr>
      </a:lvl9pPr>
    </p:titleStyle>
    <p:bodyStyle>
      <a:lvl1pPr marL="269875" indent="-269875" algn="l" rtl="0" eaLnBrk="0" fontAlgn="base" hangingPunct="0">
        <a:lnSpc>
          <a:spcPct val="114000"/>
        </a:lnSpc>
        <a:spcBef>
          <a:spcPct val="44000"/>
        </a:spcBef>
        <a:spcAft>
          <a:spcPct val="0"/>
        </a:spcAft>
        <a:buChar char="•"/>
        <a:defRPr>
          <a:solidFill>
            <a:schemeClr val="tx1"/>
          </a:solidFill>
          <a:latin typeface="+mn-lt"/>
          <a:ea typeface="+mn-ea"/>
          <a:cs typeface="+mn-cs"/>
        </a:defRPr>
      </a:lvl1pPr>
      <a:lvl2pPr marL="717550" indent="-268288" algn="l" rtl="0" eaLnBrk="0" fontAlgn="base" hangingPunct="0">
        <a:lnSpc>
          <a:spcPct val="114000"/>
        </a:lnSpc>
        <a:spcBef>
          <a:spcPct val="44000"/>
        </a:spcBef>
        <a:spcAft>
          <a:spcPct val="0"/>
        </a:spcAft>
        <a:buChar char="–"/>
        <a:defRPr>
          <a:solidFill>
            <a:schemeClr val="tx1"/>
          </a:solidFill>
          <a:latin typeface="+mn-lt"/>
        </a:defRPr>
      </a:lvl2pPr>
      <a:lvl3pPr marL="1168400" indent="-271463" algn="l" rtl="0" eaLnBrk="0" fontAlgn="base" hangingPunct="0">
        <a:lnSpc>
          <a:spcPct val="114000"/>
        </a:lnSpc>
        <a:spcBef>
          <a:spcPct val="44000"/>
        </a:spcBef>
        <a:spcAft>
          <a:spcPct val="0"/>
        </a:spcAft>
        <a:buChar char="•"/>
        <a:defRPr>
          <a:solidFill>
            <a:schemeClr val="tx1"/>
          </a:solidFill>
          <a:latin typeface="+mn-lt"/>
        </a:defRPr>
      </a:lvl3pPr>
      <a:lvl4pPr marL="1612900" indent="-265113" algn="l" rtl="0" eaLnBrk="0" fontAlgn="base" hangingPunct="0">
        <a:lnSpc>
          <a:spcPct val="114000"/>
        </a:lnSpc>
        <a:spcBef>
          <a:spcPct val="44000"/>
        </a:spcBef>
        <a:spcAft>
          <a:spcPct val="0"/>
        </a:spcAft>
        <a:buChar char="–"/>
        <a:defRPr>
          <a:solidFill>
            <a:schemeClr val="tx1"/>
          </a:solidFill>
          <a:latin typeface="+mn-lt"/>
        </a:defRPr>
      </a:lvl4pPr>
      <a:lvl5pPr marL="2063750" indent="-266700" algn="l" rtl="0" eaLnBrk="0" fontAlgn="base" hangingPunct="0">
        <a:lnSpc>
          <a:spcPct val="114000"/>
        </a:lnSpc>
        <a:spcBef>
          <a:spcPct val="44000"/>
        </a:spcBef>
        <a:spcAft>
          <a:spcPct val="0"/>
        </a:spcAft>
        <a:buChar char="»"/>
        <a:defRPr>
          <a:solidFill>
            <a:schemeClr val="tx1"/>
          </a:solidFill>
          <a:latin typeface="+mn-lt"/>
        </a:defRPr>
      </a:lvl5pPr>
      <a:lvl6pPr marL="2520950" indent="-266700" algn="l" rtl="0" fontAlgn="base">
        <a:lnSpc>
          <a:spcPct val="114000"/>
        </a:lnSpc>
        <a:spcBef>
          <a:spcPct val="44000"/>
        </a:spcBef>
        <a:spcAft>
          <a:spcPct val="0"/>
        </a:spcAft>
        <a:buChar char="»"/>
        <a:defRPr>
          <a:solidFill>
            <a:schemeClr val="tx1"/>
          </a:solidFill>
          <a:latin typeface="+mn-lt"/>
        </a:defRPr>
      </a:lvl6pPr>
      <a:lvl7pPr marL="2978150" indent="-266700" algn="l" rtl="0" fontAlgn="base">
        <a:lnSpc>
          <a:spcPct val="114000"/>
        </a:lnSpc>
        <a:spcBef>
          <a:spcPct val="44000"/>
        </a:spcBef>
        <a:spcAft>
          <a:spcPct val="0"/>
        </a:spcAft>
        <a:buChar char="»"/>
        <a:defRPr>
          <a:solidFill>
            <a:schemeClr val="tx1"/>
          </a:solidFill>
          <a:latin typeface="+mn-lt"/>
        </a:defRPr>
      </a:lvl7pPr>
      <a:lvl8pPr marL="3435350" indent="-266700" algn="l" rtl="0" fontAlgn="base">
        <a:lnSpc>
          <a:spcPct val="114000"/>
        </a:lnSpc>
        <a:spcBef>
          <a:spcPct val="44000"/>
        </a:spcBef>
        <a:spcAft>
          <a:spcPct val="0"/>
        </a:spcAft>
        <a:buChar char="»"/>
        <a:defRPr>
          <a:solidFill>
            <a:schemeClr val="tx1"/>
          </a:solidFill>
          <a:latin typeface="+mn-lt"/>
        </a:defRPr>
      </a:lvl8pPr>
      <a:lvl9pPr marL="3892550" indent="-266700" algn="l" rtl="0" fontAlgn="base">
        <a:lnSpc>
          <a:spcPct val="114000"/>
        </a:lnSpc>
        <a:spcBef>
          <a:spcPct val="44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10" descr="main_logo_foreign"/>
          <p:cNvPicPr>
            <a:picLocks noChangeAspect="1" noChangeArrowheads="1"/>
          </p:cNvPicPr>
          <p:nvPr userDrawn="1"/>
        </p:nvPicPr>
        <p:blipFill>
          <a:blip r:embed="rId13" cstate="print"/>
          <a:srcRect/>
          <a:stretch>
            <a:fillRect/>
          </a:stretch>
        </p:blipFill>
        <p:spPr bwMode="auto">
          <a:xfrm>
            <a:off x="7256463" y="360363"/>
            <a:ext cx="1527175" cy="663575"/>
          </a:xfrm>
          <a:prstGeom prst="rect">
            <a:avLst/>
          </a:prstGeom>
          <a:noFill/>
          <a:ln w="9525">
            <a:noFill/>
            <a:miter lim="800000"/>
            <a:headEnd/>
            <a:tailEnd/>
          </a:ln>
        </p:spPr>
      </p:pic>
      <p:sp>
        <p:nvSpPr>
          <p:cNvPr id="7170" name="Rectangle 2"/>
          <p:cNvSpPr>
            <a:spLocks noGrp="1" noChangeArrowheads="1"/>
          </p:cNvSpPr>
          <p:nvPr>
            <p:ph type="ftr" sz="quarter" idx="3"/>
          </p:nvPr>
        </p:nvSpPr>
        <p:spPr bwMode="auto">
          <a:xfrm>
            <a:off x="358775" y="6345238"/>
            <a:ext cx="788511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solidFill>
                  <a:srgbClr val="646464"/>
                </a:solidFill>
                <a:latin typeface="+mn-lt"/>
                <a:cs typeface="+mn-cs"/>
              </a:defRPr>
            </a:lvl1pPr>
          </a:lstStyle>
          <a:p>
            <a:pPr>
              <a:defRPr/>
            </a:pPr>
            <a:r>
              <a:rPr lang="en-GB" smtClean="0"/>
              <a:t>Rob Lewtas – MKFIT 8 March 2012</a:t>
            </a:r>
            <a:endParaRPr lang="en-GB"/>
          </a:p>
        </p:txBody>
      </p:sp>
      <p:sp>
        <p:nvSpPr>
          <p:cNvPr id="27652" name="Rectangle 3"/>
          <p:cNvSpPr>
            <a:spLocks noGrp="1" noChangeArrowheads="1"/>
          </p:cNvSpPr>
          <p:nvPr>
            <p:ph type="title"/>
          </p:nvPr>
        </p:nvSpPr>
        <p:spPr bwMode="auto">
          <a:xfrm>
            <a:off x="360363" y="1187450"/>
            <a:ext cx="8421687" cy="900113"/>
          </a:xfrm>
          <a:prstGeom prst="rect">
            <a:avLst/>
          </a:prstGeom>
          <a:solidFill>
            <a:schemeClr val="accent1"/>
          </a:solidFill>
          <a:ln w="9525">
            <a:noFill/>
            <a:miter lim="800000"/>
            <a:headEnd/>
            <a:tailEnd/>
          </a:ln>
        </p:spPr>
        <p:txBody>
          <a:bodyPr vert="horz" wrap="square" lIns="180000" tIns="0" rIns="180000" bIns="0" numCol="1" anchor="ctr" anchorCtr="0" compatLnSpc="1">
            <a:prstTxWarp prst="textNoShape">
              <a:avLst/>
            </a:prstTxWarp>
          </a:bodyPr>
          <a:lstStyle/>
          <a:p>
            <a:pPr lvl="0"/>
            <a:r>
              <a:rPr lang="en-GB" smtClean="0"/>
              <a:t>Click to edit Master title style</a:t>
            </a:r>
            <a:br>
              <a:rPr lang="en-GB" smtClean="0"/>
            </a:br>
            <a:r>
              <a:rPr lang="en-GB" smtClean="0"/>
              <a:t>Second line Tahoma 20pt</a:t>
            </a:r>
          </a:p>
        </p:txBody>
      </p:sp>
      <p:sp>
        <p:nvSpPr>
          <p:cNvPr id="27653" name="Rectangle 4"/>
          <p:cNvSpPr>
            <a:spLocks noGrp="1" noChangeArrowheads="1"/>
          </p:cNvSpPr>
          <p:nvPr>
            <p:ph type="body" idx="1"/>
          </p:nvPr>
        </p:nvSpPr>
        <p:spPr bwMode="auto">
          <a:xfrm>
            <a:off x="539750" y="2259013"/>
            <a:ext cx="8064500" cy="3806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6659563" y="6345238"/>
            <a:ext cx="1584325"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solidFill>
                  <a:srgbClr val="646464"/>
                </a:solidFill>
                <a:latin typeface="+mn-lt"/>
                <a:cs typeface="+mn-cs"/>
              </a:defRPr>
            </a:lvl1pPr>
          </a:lstStyle>
          <a:p>
            <a:pPr>
              <a:defRPr/>
            </a:pPr>
            <a:endParaRPr lang="en-GB"/>
          </a:p>
        </p:txBody>
      </p:sp>
      <p:sp>
        <p:nvSpPr>
          <p:cNvPr id="7174" name="Rectangle 6"/>
          <p:cNvSpPr>
            <a:spLocks noGrp="1" noChangeArrowheads="1"/>
          </p:cNvSpPr>
          <p:nvPr>
            <p:ph type="sldNum" sz="quarter" idx="4"/>
          </p:nvPr>
        </p:nvSpPr>
        <p:spPr bwMode="auto">
          <a:xfrm>
            <a:off x="8243888" y="6345238"/>
            <a:ext cx="53975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b="1">
                <a:solidFill>
                  <a:srgbClr val="646464"/>
                </a:solidFill>
                <a:latin typeface="+mn-lt"/>
                <a:cs typeface="+mn-cs"/>
              </a:defRPr>
            </a:lvl1pPr>
          </a:lstStyle>
          <a:p>
            <a:pPr>
              <a:defRPr/>
            </a:pPr>
            <a:fld id="{3B734358-DC8B-4B3B-A56E-98F4B7B2233C}" type="slidenum">
              <a:rPr lang="en-GB"/>
              <a:pPr>
                <a:defRPr/>
              </a:pPr>
              <a:t>‹#›</a:t>
            </a:fld>
            <a:endParaRPr lang="en-GB"/>
          </a:p>
        </p:txBody>
      </p:sp>
      <p:sp>
        <p:nvSpPr>
          <p:cNvPr id="7176" name="Rectangle 8"/>
          <p:cNvSpPr>
            <a:spLocks noChangeArrowheads="1"/>
          </p:cNvSpPr>
          <p:nvPr userDrawn="1"/>
        </p:nvSpPr>
        <p:spPr bwMode="auto">
          <a:xfrm>
            <a:off x="358775" y="6246813"/>
            <a:ext cx="8421688" cy="17462"/>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703"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Tahoma" pitchFamily="34" charset="0"/>
        </a:defRPr>
      </a:lvl2pPr>
      <a:lvl3pPr algn="l" rtl="0" eaLnBrk="0" fontAlgn="base" hangingPunct="0">
        <a:spcBef>
          <a:spcPct val="0"/>
        </a:spcBef>
        <a:spcAft>
          <a:spcPct val="0"/>
        </a:spcAft>
        <a:defRPr sz="2000">
          <a:solidFill>
            <a:schemeClr val="bg1"/>
          </a:solidFill>
          <a:latin typeface="Tahoma" pitchFamily="34" charset="0"/>
        </a:defRPr>
      </a:lvl3pPr>
      <a:lvl4pPr algn="l" rtl="0" eaLnBrk="0" fontAlgn="base" hangingPunct="0">
        <a:spcBef>
          <a:spcPct val="0"/>
        </a:spcBef>
        <a:spcAft>
          <a:spcPct val="0"/>
        </a:spcAft>
        <a:defRPr sz="2000">
          <a:solidFill>
            <a:schemeClr val="bg1"/>
          </a:solidFill>
          <a:latin typeface="Tahoma" pitchFamily="34" charset="0"/>
        </a:defRPr>
      </a:lvl4pPr>
      <a:lvl5pPr algn="l" rtl="0" eaLnBrk="0" fontAlgn="base" hangingPunct="0">
        <a:spcBef>
          <a:spcPct val="0"/>
        </a:spcBef>
        <a:spcAft>
          <a:spcPct val="0"/>
        </a:spcAft>
        <a:defRPr sz="2000">
          <a:solidFill>
            <a:schemeClr val="bg1"/>
          </a:solidFill>
          <a:latin typeface="Tahoma" pitchFamily="34" charset="0"/>
        </a:defRPr>
      </a:lvl5pPr>
      <a:lvl6pPr marL="457200" algn="l" rtl="0" fontAlgn="base">
        <a:spcBef>
          <a:spcPct val="0"/>
        </a:spcBef>
        <a:spcAft>
          <a:spcPct val="0"/>
        </a:spcAft>
        <a:defRPr sz="2000">
          <a:solidFill>
            <a:schemeClr val="bg1"/>
          </a:solidFill>
          <a:latin typeface="Tahoma" pitchFamily="34" charset="0"/>
        </a:defRPr>
      </a:lvl6pPr>
      <a:lvl7pPr marL="914400" algn="l" rtl="0" fontAlgn="base">
        <a:spcBef>
          <a:spcPct val="0"/>
        </a:spcBef>
        <a:spcAft>
          <a:spcPct val="0"/>
        </a:spcAft>
        <a:defRPr sz="2000">
          <a:solidFill>
            <a:schemeClr val="bg1"/>
          </a:solidFill>
          <a:latin typeface="Tahoma" pitchFamily="34" charset="0"/>
        </a:defRPr>
      </a:lvl7pPr>
      <a:lvl8pPr marL="1371600" algn="l" rtl="0" fontAlgn="base">
        <a:spcBef>
          <a:spcPct val="0"/>
        </a:spcBef>
        <a:spcAft>
          <a:spcPct val="0"/>
        </a:spcAft>
        <a:defRPr sz="2000">
          <a:solidFill>
            <a:schemeClr val="bg1"/>
          </a:solidFill>
          <a:latin typeface="Tahoma" pitchFamily="34" charset="0"/>
        </a:defRPr>
      </a:lvl8pPr>
      <a:lvl9pPr marL="1828800" algn="l" rtl="0" fontAlgn="base">
        <a:spcBef>
          <a:spcPct val="0"/>
        </a:spcBef>
        <a:spcAft>
          <a:spcPct val="0"/>
        </a:spcAft>
        <a:defRPr sz="2000">
          <a:solidFill>
            <a:schemeClr val="bg1"/>
          </a:solidFill>
          <a:latin typeface="Tahoma" pitchFamily="34" charset="0"/>
        </a:defRPr>
      </a:lvl9pPr>
    </p:titleStyle>
    <p:bodyStyle>
      <a:lvl1pPr marL="269875" indent="-269875" algn="l" rtl="0" eaLnBrk="0" fontAlgn="base" hangingPunct="0">
        <a:lnSpc>
          <a:spcPct val="114000"/>
        </a:lnSpc>
        <a:spcBef>
          <a:spcPct val="44000"/>
        </a:spcBef>
        <a:spcAft>
          <a:spcPct val="0"/>
        </a:spcAft>
        <a:buChar char="•"/>
        <a:defRPr>
          <a:solidFill>
            <a:schemeClr val="tx1"/>
          </a:solidFill>
          <a:latin typeface="+mn-lt"/>
          <a:ea typeface="+mn-ea"/>
          <a:cs typeface="+mn-cs"/>
        </a:defRPr>
      </a:lvl1pPr>
      <a:lvl2pPr marL="717550" indent="-268288" algn="l" rtl="0" eaLnBrk="0" fontAlgn="base" hangingPunct="0">
        <a:lnSpc>
          <a:spcPct val="114000"/>
        </a:lnSpc>
        <a:spcBef>
          <a:spcPct val="44000"/>
        </a:spcBef>
        <a:spcAft>
          <a:spcPct val="0"/>
        </a:spcAft>
        <a:buChar char="–"/>
        <a:defRPr>
          <a:solidFill>
            <a:schemeClr val="tx1"/>
          </a:solidFill>
          <a:latin typeface="+mn-lt"/>
        </a:defRPr>
      </a:lvl2pPr>
      <a:lvl3pPr marL="1168400" indent="-271463" algn="l" rtl="0" eaLnBrk="0" fontAlgn="base" hangingPunct="0">
        <a:lnSpc>
          <a:spcPct val="114000"/>
        </a:lnSpc>
        <a:spcBef>
          <a:spcPct val="44000"/>
        </a:spcBef>
        <a:spcAft>
          <a:spcPct val="0"/>
        </a:spcAft>
        <a:buChar char="•"/>
        <a:defRPr>
          <a:solidFill>
            <a:schemeClr val="tx1"/>
          </a:solidFill>
          <a:latin typeface="+mn-lt"/>
        </a:defRPr>
      </a:lvl3pPr>
      <a:lvl4pPr marL="1612900" indent="-265113" algn="l" rtl="0" eaLnBrk="0" fontAlgn="base" hangingPunct="0">
        <a:lnSpc>
          <a:spcPct val="114000"/>
        </a:lnSpc>
        <a:spcBef>
          <a:spcPct val="44000"/>
        </a:spcBef>
        <a:spcAft>
          <a:spcPct val="0"/>
        </a:spcAft>
        <a:buChar char="–"/>
        <a:defRPr>
          <a:solidFill>
            <a:schemeClr val="tx1"/>
          </a:solidFill>
          <a:latin typeface="+mn-lt"/>
        </a:defRPr>
      </a:lvl4pPr>
      <a:lvl5pPr marL="2063750" indent="-266700" algn="l" rtl="0" eaLnBrk="0" fontAlgn="base" hangingPunct="0">
        <a:lnSpc>
          <a:spcPct val="114000"/>
        </a:lnSpc>
        <a:spcBef>
          <a:spcPct val="44000"/>
        </a:spcBef>
        <a:spcAft>
          <a:spcPct val="0"/>
        </a:spcAft>
        <a:buChar char="»"/>
        <a:defRPr>
          <a:solidFill>
            <a:schemeClr val="tx1"/>
          </a:solidFill>
          <a:latin typeface="+mn-lt"/>
        </a:defRPr>
      </a:lvl5pPr>
      <a:lvl6pPr marL="2520950" indent="-266700" algn="l" rtl="0" fontAlgn="base">
        <a:lnSpc>
          <a:spcPct val="114000"/>
        </a:lnSpc>
        <a:spcBef>
          <a:spcPct val="44000"/>
        </a:spcBef>
        <a:spcAft>
          <a:spcPct val="0"/>
        </a:spcAft>
        <a:buChar char="»"/>
        <a:defRPr>
          <a:solidFill>
            <a:schemeClr val="tx1"/>
          </a:solidFill>
          <a:latin typeface="+mn-lt"/>
        </a:defRPr>
      </a:lvl6pPr>
      <a:lvl7pPr marL="2978150" indent="-266700" algn="l" rtl="0" fontAlgn="base">
        <a:lnSpc>
          <a:spcPct val="114000"/>
        </a:lnSpc>
        <a:spcBef>
          <a:spcPct val="44000"/>
        </a:spcBef>
        <a:spcAft>
          <a:spcPct val="0"/>
        </a:spcAft>
        <a:buChar char="»"/>
        <a:defRPr>
          <a:solidFill>
            <a:schemeClr val="tx1"/>
          </a:solidFill>
          <a:latin typeface="+mn-lt"/>
        </a:defRPr>
      </a:lvl7pPr>
      <a:lvl8pPr marL="3435350" indent="-266700" algn="l" rtl="0" fontAlgn="base">
        <a:lnSpc>
          <a:spcPct val="114000"/>
        </a:lnSpc>
        <a:spcBef>
          <a:spcPct val="44000"/>
        </a:spcBef>
        <a:spcAft>
          <a:spcPct val="0"/>
        </a:spcAft>
        <a:buChar char="»"/>
        <a:defRPr>
          <a:solidFill>
            <a:schemeClr val="tx1"/>
          </a:solidFill>
          <a:latin typeface="+mn-lt"/>
        </a:defRPr>
      </a:lvl8pPr>
      <a:lvl9pPr marL="3892550" indent="-266700" algn="l" rtl="0" fontAlgn="base">
        <a:lnSpc>
          <a:spcPct val="114000"/>
        </a:lnSpc>
        <a:spcBef>
          <a:spcPct val="44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58775" y="6345238"/>
            <a:ext cx="788511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solidFill>
                  <a:srgbClr val="646464"/>
                </a:solidFill>
                <a:latin typeface="+mn-lt"/>
                <a:cs typeface="+mn-cs"/>
              </a:defRPr>
            </a:lvl1pPr>
          </a:lstStyle>
          <a:p>
            <a:pPr>
              <a:defRPr/>
            </a:pPr>
            <a:r>
              <a:rPr lang="en-GB" smtClean="0"/>
              <a:t>Rob Lewtas – MKFIT 8 March 2012</a:t>
            </a:r>
            <a:endParaRPr lang="en-GB"/>
          </a:p>
        </p:txBody>
      </p:sp>
      <p:sp>
        <p:nvSpPr>
          <p:cNvPr id="39939" name="Rectangle 3"/>
          <p:cNvSpPr>
            <a:spLocks noGrp="1" noChangeArrowheads="1"/>
          </p:cNvSpPr>
          <p:nvPr>
            <p:ph type="title"/>
          </p:nvPr>
        </p:nvSpPr>
        <p:spPr bwMode="auto">
          <a:xfrm>
            <a:off x="360363" y="935038"/>
            <a:ext cx="8421687" cy="900112"/>
          </a:xfrm>
          <a:prstGeom prst="rect">
            <a:avLst/>
          </a:prstGeom>
          <a:solidFill>
            <a:schemeClr val="accent1"/>
          </a:solidFill>
          <a:ln w="9525">
            <a:noFill/>
            <a:miter lim="800000"/>
            <a:headEnd/>
            <a:tailEnd/>
          </a:ln>
        </p:spPr>
        <p:txBody>
          <a:bodyPr vert="horz" wrap="square" lIns="180000" tIns="0" rIns="180000" bIns="0" numCol="1" anchor="ctr" anchorCtr="0" compatLnSpc="1">
            <a:prstTxWarp prst="textNoShape">
              <a:avLst/>
            </a:prstTxWarp>
          </a:bodyPr>
          <a:lstStyle/>
          <a:p>
            <a:pPr lvl="0"/>
            <a:r>
              <a:rPr lang="en-GB" smtClean="0"/>
              <a:t>Click to edit Master title style</a:t>
            </a:r>
            <a:br>
              <a:rPr lang="en-GB" smtClean="0"/>
            </a:br>
            <a:r>
              <a:rPr lang="en-GB" smtClean="0"/>
              <a:t>Second line Tahoma 20pt</a:t>
            </a:r>
          </a:p>
        </p:txBody>
      </p:sp>
      <p:sp>
        <p:nvSpPr>
          <p:cNvPr id="39940" name="Rectangle 4"/>
          <p:cNvSpPr>
            <a:spLocks noGrp="1" noChangeArrowheads="1"/>
          </p:cNvSpPr>
          <p:nvPr>
            <p:ph type="body" idx="1"/>
          </p:nvPr>
        </p:nvSpPr>
        <p:spPr bwMode="auto">
          <a:xfrm>
            <a:off x="539750" y="2006600"/>
            <a:ext cx="8064500" cy="4059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8133" name="Rectangle 5"/>
          <p:cNvSpPr>
            <a:spLocks noGrp="1" noChangeArrowheads="1"/>
          </p:cNvSpPr>
          <p:nvPr>
            <p:ph type="dt" sz="half" idx="2"/>
          </p:nvPr>
        </p:nvSpPr>
        <p:spPr bwMode="auto">
          <a:xfrm>
            <a:off x="6659563" y="6345238"/>
            <a:ext cx="1584325"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solidFill>
                  <a:srgbClr val="646464"/>
                </a:solidFill>
                <a:latin typeface="+mn-lt"/>
                <a:cs typeface="+mn-cs"/>
              </a:defRPr>
            </a:lvl1pPr>
          </a:lstStyle>
          <a:p>
            <a:pPr>
              <a:defRPr/>
            </a:pPr>
            <a:endParaRPr lang="en-GB"/>
          </a:p>
        </p:txBody>
      </p:sp>
      <p:sp>
        <p:nvSpPr>
          <p:cNvPr id="48134" name="Rectangle 6"/>
          <p:cNvSpPr>
            <a:spLocks noGrp="1" noChangeArrowheads="1"/>
          </p:cNvSpPr>
          <p:nvPr>
            <p:ph type="sldNum" sz="quarter" idx="4"/>
          </p:nvPr>
        </p:nvSpPr>
        <p:spPr bwMode="auto">
          <a:xfrm>
            <a:off x="8243888" y="6345238"/>
            <a:ext cx="53975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b="1">
                <a:solidFill>
                  <a:srgbClr val="646464"/>
                </a:solidFill>
                <a:latin typeface="+mn-lt"/>
                <a:cs typeface="+mn-cs"/>
              </a:defRPr>
            </a:lvl1pPr>
          </a:lstStyle>
          <a:p>
            <a:pPr>
              <a:defRPr/>
            </a:pPr>
            <a:fld id="{4714881E-EFC9-423C-8B90-44A97F5B6928}" type="slidenum">
              <a:rPr lang="en-GB"/>
              <a:pPr>
                <a:defRPr/>
              </a:pPr>
              <a:t>‹#›</a:t>
            </a:fld>
            <a:endParaRPr lang="en-GB"/>
          </a:p>
        </p:txBody>
      </p:sp>
      <p:sp>
        <p:nvSpPr>
          <p:cNvPr id="48135" name="Rectangle 7"/>
          <p:cNvSpPr>
            <a:spLocks noChangeArrowheads="1"/>
          </p:cNvSpPr>
          <p:nvPr userDrawn="1"/>
        </p:nvSpPr>
        <p:spPr bwMode="auto">
          <a:xfrm>
            <a:off x="358775" y="6246813"/>
            <a:ext cx="8421688" cy="17462"/>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pic>
        <p:nvPicPr>
          <p:cNvPr id="39944" name="Picture 8" descr="main_logo_foreign"/>
          <p:cNvPicPr>
            <a:picLocks noChangeAspect="1" noChangeArrowheads="1"/>
          </p:cNvPicPr>
          <p:nvPr userDrawn="1"/>
        </p:nvPicPr>
        <p:blipFill>
          <a:blip r:embed="rId13" cstate="print"/>
          <a:srcRect b="28230"/>
          <a:stretch>
            <a:fillRect/>
          </a:stretch>
        </p:blipFill>
        <p:spPr bwMode="auto">
          <a:xfrm>
            <a:off x="7256463" y="360363"/>
            <a:ext cx="1527175"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4"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Tahoma" pitchFamily="34" charset="0"/>
        </a:defRPr>
      </a:lvl2pPr>
      <a:lvl3pPr algn="l" rtl="0" eaLnBrk="0" fontAlgn="base" hangingPunct="0">
        <a:spcBef>
          <a:spcPct val="0"/>
        </a:spcBef>
        <a:spcAft>
          <a:spcPct val="0"/>
        </a:spcAft>
        <a:defRPr sz="2000">
          <a:solidFill>
            <a:schemeClr val="bg1"/>
          </a:solidFill>
          <a:latin typeface="Tahoma" pitchFamily="34" charset="0"/>
        </a:defRPr>
      </a:lvl3pPr>
      <a:lvl4pPr algn="l" rtl="0" eaLnBrk="0" fontAlgn="base" hangingPunct="0">
        <a:spcBef>
          <a:spcPct val="0"/>
        </a:spcBef>
        <a:spcAft>
          <a:spcPct val="0"/>
        </a:spcAft>
        <a:defRPr sz="2000">
          <a:solidFill>
            <a:schemeClr val="bg1"/>
          </a:solidFill>
          <a:latin typeface="Tahoma" pitchFamily="34" charset="0"/>
        </a:defRPr>
      </a:lvl4pPr>
      <a:lvl5pPr algn="l" rtl="0" eaLnBrk="0" fontAlgn="base" hangingPunct="0">
        <a:spcBef>
          <a:spcPct val="0"/>
        </a:spcBef>
        <a:spcAft>
          <a:spcPct val="0"/>
        </a:spcAft>
        <a:defRPr sz="2000">
          <a:solidFill>
            <a:schemeClr val="bg1"/>
          </a:solidFill>
          <a:latin typeface="Tahoma" pitchFamily="34" charset="0"/>
        </a:defRPr>
      </a:lvl5pPr>
      <a:lvl6pPr marL="457200" algn="l" rtl="0" fontAlgn="base">
        <a:spcBef>
          <a:spcPct val="0"/>
        </a:spcBef>
        <a:spcAft>
          <a:spcPct val="0"/>
        </a:spcAft>
        <a:defRPr sz="2000">
          <a:solidFill>
            <a:schemeClr val="bg1"/>
          </a:solidFill>
          <a:latin typeface="Tahoma" pitchFamily="34" charset="0"/>
        </a:defRPr>
      </a:lvl6pPr>
      <a:lvl7pPr marL="914400" algn="l" rtl="0" fontAlgn="base">
        <a:spcBef>
          <a:spcPct val="0"/>
        </a:spcBef>
        <a:spcAft>
          <a:spcPct val="0"/>
        </a:spcAft>
        <a:defRPr sz="2000">
          <a:solidFill>
            <a:schemeClr val="bg1"/>
          </a:solidFill>
          <a:latin typeface="Tahoma" pitchFamily="34" charset="0"/>
        </a:defRPr>
      </a:lvl7pPr>
      <a:lvl8pPr marL="1371600" algn="l" rtl="0" fontAlgn="base">
        <a:spcBef>
          <a:spcPct val="0"/>
        </a:spcBef>
        <a:spcAft>
          <a:spcPct val="0"/>
        </a:spcAft>
        <a:defRPr sz="2000">
          <a:solidFill>
            <a:schemeClr val="bg1"/>
          </a:solidFill>
          <a:latin typeface="Tahoma" pitchFamily="34" charset="0"/>
        </a:defRPr>
      </a:lvl8pPr>
      <a:lvl9pPr marL="1828800" algn="l" rtl="0" fontAlgn="base">
        <a:spcBef>
          <a:spcPct val="0"/>
        </a:spcBef>
        <a:spcAft>
          <a:spcPct val="0"/>
        </a:spcAft>
        <a:defRPr sz="2000">
          <a:solidFill>
            <a:schemeClr val="bg1"/>
          </a:solidFill>
          <a:latin typeface="Tahoma" pitchFamily="34" charset="0"/>
        </a:defRPr>
      </a:lvl9pPr>
    </p:titleStyle>
    <p:bodyStyle>
      <a:lvl1pPr marL="269875" indent="-269875" algn="l" rtl="0" eaLnBrk="0" fontAlgn="base" hangingPunct="0">
        <a:lnSpc>
          <a:spcPct val="114000"/>
        </a:lnSpc>
        <a:spcBef>
          <a:spcPct val="44000"/>
        </a:spcBef>
        <a:spcAft>
          <a:spcPct val="0"/>
        </a:spcAft>
        <a:buChar char="•"/>
        <a:defRPr>
          <a:solidFill>
            <a:schemeClr val="tx1"/>
          </a:solidFill>
          <a:latin typeface="+mn-lt"/>
          <a:ea typeface="+mn-ea"/>
          <a:cs typeface="+mn-cs"/>
        </a:defRPr>
      </a:lvl1pPr>
      <a:lvl2pPr marL="717550" indent="-268288" algn="l" rtl="0" eaLnBrk="0" fontAlgn="base" hangingPunct="0">
        <a:lnSpc>
          <a:spcPct val="114000"/>
        </a:lnSpc>
        <a:spcBef>
          <a:spcPct val="44000"/>
        </a:spcBef>
        <a:spcAft>
          <a:spcPct val="0"/>
        </a:spcAft>
        <a:buChar char="–"/>
        <a:defRPr>
          <a:solidFill>
            <a:schemeClr val="tx1"/>
          </a:solidFill>
          <a:latin typeface="+mn-lt"/>
        </a:defRPr>
      </a:lvl2pPr>
      <a:lvl3pPr marL="1168400" indent="-271463" algn="l" rtl="0" eaLnBrk="0" fontAlgn="base" hangingPunct="0">
        <a:lnSpc>
          <a:spcPct val="114000"/>
        </a:lnSpc>
        <a:spcBef>
          <a:spcPct val="44000"/>
        </a:spcBef>
        <a:spcAft>
          <a:spcPct val="0"/>
        </a:spcAft>
        <a:buChar char="•"/>
        <a:defRPr>
          <a:solidFill>
            <a:schemeClr val="tx1"/>
          </a:solidFill>
          <a:latin typeface="+mn-lt"/>
        </a:defRPr>
      </a:lvl3pPr>
      <a:lvl4pPr marL="1612900" indent="-265113" algn="l" rtl="0" eaLnBrk="0" fontAlgn="base" hangingPunct="0">
        <a:lnSpc>
          <a:spcPct val="114000"/>
        </a:lnSpc>
        <a:spcBef>
          <a:spcPct val="44000"/>
        </a:spcBef>
        <a:spcAft>
          <a:spcPct val="0"/>
        </a:spcAft>
        <a:buChar char="–"/>
        <a:defRPr>
          <a:solidFill>
            <a:schemeClr val="tx1"/>
          </a:solidFill>
          <a:latin typeface="+mn-lt"/>
        </a:defRPr>
      </a:lvl4pPr>
      <a:lvl5pPr marL="2063750" indent="-266700" algn="l" rtl="0" eaLnBrk="0" fontAlgn="base" hangingPunct="0">
        <a:lnSpc>
          <a:spcPct val="114000"/>
        </a:lnSpc>
        <a:spcBef>
          <a:spcPct val="44000"/>
        </a:spcBef>
        <a:spcAft>
          <a:spcPct val="0"/>
        </a:spcAft>
        <a:buChar char="»"/>
        <a:defRPr>
          <a:solidFill>
            <a:schemeClr val="tx1"/>
          </a:solidFill>
          <a:latin typeface="+mn-lt"/>
        </a:defRPr>
      </a:lvl5pPr>
      <a:lvl6pPr marL="2520950" indent="-266700" algn="l" rtl="0" fontAlgn="base">
        <a:lnSpc>
          <a:spcPct val="114000"/>
        </a:lnSpc>
        <a:spcBef>
          <a:spcPct val="44000"/>
        </a:spcBef>
        <a:spcAft>
          <a:spcPct val="0"/>
        </a:spcAft>
        <a:buChar char="»"/>
        <a:defRPr>
          <a:solidFill>
            <a:schemeClr val="tx1"/>
          </a:solidFill>
          <a:latin typeface="+mn-lt"/>
        </a:defRPr>
      </a:lvl6pPr>
      <a:lvl7pPr marL="2978150" indent="-266700" algn="l" rtl="0" fontAlgn="base">
        <a:lnSpc>
          <a:spcPct val="114000"/>
        </a:lnSpc>
        <a:spcBef>
          <a:spcPct val="44000"/>
        </a:spcBef>
        <a:spcAft>
          <a:spcPct val="0"/>
        </a:spcAft>
        <a:buChar char="»"/>
        <a:defRPr>
          <a:solidFill>
            <a:schemeClr val="tx1"/>
          </a:solidFill>
          <a:latin typeface="+mn-lt"/>
        </a:defRPr>
      </a:lvl7pPr>
      <a:lvl8pPr marL="3435350" indent="-266700" algn="l" rtl="0" fontAlgn="base">
        <a:lnSpc>
          <a:spcPct val="114000"/>
        </a:lnSpc>
        <a:spcBef>
          <a:spcPct val="44000"/>
        </a:spcBef>
        <a:spcAft>
          <a:spcPct val="0"/>
        </a:spcAft>
        <a:buChar char="»"/>
        <a:defRPr>
          <a:solidFill>
            <a:schemeClr val="tx1"/>
          </a:solidFill>
          <a:latin typeface="+mn-lt"/>
        </a:defRPr>
      </a:lvl8pPr>
      <a:lvl9pPr marL="3892550" indent="-266700" algn="l" rtl="0" fontAlgn="base">
        <a:lnSpc>
          <a:spcPct val="114000"/>
        </a:lnSpc>
        <a:spcBef>
          <a:spcPct val="44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file:///C:\Users\robertl\Documents\PRESENTATIONS\Innovation%20is%20Great%20Britain-UKTI-V20-HD%20for%20Apple%20Devices%20(5%20Mbps).m4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ctrTitle"/>
          </p:nvPr>
        </p:nvSpPr>
        <p:spPr>
          <a:xfrm>
            <a:off x="358775" y="1913791"/>
            <a:ext cx="7381577" cy="830997"/>
          </a:xfrm>
          <a:noFill/>
        </p:spPr>
        <p:txBody>
          <a:bodyPr/>
          <a:lstStyle/>
          <a:p>
            <a:pPr eaLnBrk="1" hangingPunct="1"/>
            <a:r>
              <a:rPr lang="en-US" dirty="0" smtClean="0"/>
              <a:t>Exporting for Growth</a:t>
            </a:r>
            <a:br>
              <a:rPr lang="en-US" dirty="0" smtClean="0"/>
            </a:br>
            <a:r>
              <a:rPr lang="en-US" dirty="0" smtClean="0"/>
              <a:t>UK Trade &amp; Investment’s Role</a:t>
            </a:r>
            <a:endParaRPr lang="en-GB" dirty="0" smtClean="0"/>
          </a:p>
        </p:txBody>
      </p:sp>
      <p:sp>
        <p:nvSpPr>
          <p:cNvPr id="54276" name="Rectangle 3"/>
          <p:cNvSpPr>
            <a:spLocks noGrp="1" noChangeArrowheads="1"/>
          </p:cNvSpPr>
          <p:nvPr>
            <p:ph type="subTitle" idx="1"/>
          </p:nvPr>
        </p:nvSpPr>
        <p:spPr>
          <a:xfrm>
            <a:off x="360363" y="2830513"/>
            <a:ext cx="8423275" cy="307777"/>
          </a:xfrm>
        </p:spPr>
        <p:txBody>
          <a:bodyPr/>
          <a:lstStyle/>
          <a:p>
            <a:pPr eaLnBrk="1" hangingPunct="1"/>
            <a:r>
              <a:rPr lang="en-US" dirty="0" smtClean="0"/>
              <a:t>Presented by Rob Lewtas</a:t>
            </a:r>
          </a:p>
        </p:txBody>
      </p:sp>
      <p:pic>
        <p:nvPicPr>
          <p:cNvPr id="7" name="Picture 6" descr="slide6_pic"/>
          <p:cNvPicPr>
            <a:picLocks noChangeAspect="1" noChangeArrowheads="1"/>
          </p:cNvPicPr>
          <p:nvPr/>
        </p:nvPicPr>
        <p:blipFill>
          <a:blip r:embed="rId3" cstate="print"/>
          <a:srcRect/>
          <a:stretch>
            <a:fillRect/>
          </a:stretch>
        </p:blipFill>
        <p:spPr bwMode="auto">
          <a:xfrm>
            <a:off x="360363" y="3717032"/>
            <a:ext cx="8423275" cy="2590800"/>
          </a:xfrm>
          <a:prstGeom prst="rect">
            <a:avLst/>
          </a:prstGeom>
          <a:noFill/>
          <a:ln w="9525">
            <a:noFill/>
            <a:miter lim="800000"/>
            <a:headEnd/>
            <a:tailEnd/>
          </a:ln>
        </p:spPr>
      </p:pic>
      <p:sp>
        <p:nvSpPr>
          <p:cNvPr id="6" name="Action Button: Movie 5">
            <a:hlinkClick r:id="rId4" action="ppaction://hlinkfile" highlightClick="1"/>
          </p:cNvPr>
          <p:cNvSpPr/>
          <p:nvPr/>
        </p:nvSpPr>
        <p:spPr bwMode="auto">
          <a:xfrm>
            <a:off x="8028384" y="6379840"/>
            <a:ext cx="720080" cy="361528"/>
          </a:xfrm>
          <a:prstGeom prst="actionButtonMovie">
            <a:avLst/>
          </a:prstGeom>
          <a:solidFill>
            <a:srgbClr val="FF0000"/>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UKTI Overview</a:t>
            </a:r>
            <a:endParaRPr lang="en-GB" dirty="0"/>
          </a:p>
        </p:txBody>
      </p:sp>
      <p:sp>
        <p:nvSpPr>
          <p:cNvPr id="3" name="Content Placeholder 2"/>
          <p:cNvSpPr>
            <a:spLocks noGrp="1"/>
          </p:cNvSpPr>
          <p:nvPr>
            <p:ph sz="half" idx="1"/>
          </p:nvPr>
        </p:nvSpPr>
        <p:spPr>
          <a:xfrm>
            <a:off x="611758" y="3140968"/>
            <a:ext cx="4392290" cy="4059238"/>
          </a:xfrm>
        </p:spPr>
        <p:txBody>
          <a:bodyPr/>
          <a:lstStyle/>
          <a:p>
            <a:r>
              <a:rPr lang="en-GB" sz="2000" dirty="0" smtClean="0"/>
              <a:t>2,400 staff</a:t>
            </a:r>
          </a:p>
          <a:p>
            <a:r>
              <a:rPr lang="en-GB" sz="2000" dirty="0" smtClean="0"/>
              <a:t>1,300 overseas</a:t>
            </a:r>
          </a:p>
          <a:p>
            <a:r>
              <a:rPr lang="en-GB" sz="2000" dirty="0" smtClean="0"/>
              <a:t>99 UK Embassies, High Commissions, Consulates and Trade Offices; and around </a:t>
            </a:r>
          </a:p>
          <a:p>
            <a:r>
              <a:rPr lang="en-GB" sz="2000" dirty="0" smtClean="0"/>
              <a:t>400 Advisers and support staff in nine English regions </a:t>
            </a:r>
          </a:p>
          <a:p>
            <a:pPr>
              <a:buNone/>
            </a:pPr>
            <a:r>
              <a:rPr lang="en-GB" sz="2000" dirty="0" smtClean="0"/>
              <a:t/>
            </a:r>
            <a:br>
              <a:rPr lang="en-GB" sz="2000" dirty="0" smtClean="0"/>
            </a:br>
            <a:endParaRPr lang="en-GB" sz="2000" dirty="0"/>
          </a:p>
        </p:txBody>
      </p:sp>
      <p:pic>
        <p:nvPicPr>
          <p:cNvPr id="6" name="Picture 2" descr="New_CoverImage"/>
          <p:cNvPicPr>
            <a:picLocks noChangeAspect="1" noChangeArrowheads="1"/>
          </p:cNvPicPr>
          <p:nvPr/>
        </p:nvPicPr>
        <p:blipFill>
          <a:blip r:embed="rId3" cstate="print"/>
          <a:srcRect/>
          <a:stretch>
            <a:fillRect/>
          </a:stretch>
        </p:blipFill>
        <p:spPr bwMode="auto">
          <a:xfrm>
            <a:off x="5220072" y="3356992"/>
            <a:ext cx="3563566" cy="2478980"/>
          </a:xfrm>
          <a:prstGeom prst="rect">
            <a:avLst/>
          </a:prstGeom>
          <a:noFill/>
          <a:ln w="9525">
            <a:noFill/>
            <a:miter lim="800000"/>
            <a:headEnd/>
            <a:tailEnd/>
          </a:ln>
        </p:spPr>
      </p:pic>
      <p:sp>
        <p:nvSpPr>
          <p:cNvPr id="9" name="Content Placeholder 2"/>
          <p:cNvSpPr>
            <a:spLocks noGrp="1"/>
          </p:cNvSpPr>
          <p:nvPr>
            <p:ph sz="half" idx="1"/>
          </p:nvPr>
        </p:nvSpPr>
        <p:spPr>
          <a:xfrm>
            <a:off x="539750" y="2136774"/>
            <a:ext cx="7416626" cy="1004194"/>
          </a:xfrm>
        </p:spPr>
        <p:txBody>
          <a:bodyPr/>
          <a:lstStyle/>
          <a:p>
            <a:r>
              <a:rPr lang="en-GB" sz="2400" dirty="0" smtClean="0"/>
              <a:t>Responsible for Inward Investment &amp; International Trade Support</a:t>
            </a:r>
            <a:endParaRPr lang="en-GB" sz="2000" dirty="0" smtClean="0"/>
          </a:p>
          <a:p>
            <a:pPr>
              <a:buNone/>
            </a:pPr>
            <a:r>
              <a:rPr lang="en-GB" sz="2000" dirty="0" smtClean="0"/>
              <a:t/>
            </a:r>
            <a:br>
              <a:rPr lang="en-GB" sz="2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58775" y="935038"/>
            <a:ext cx="8421688" cy="900112"/>
          </a:xfrm>
        </p:spPr>
        <p:txBody>
          <a:bodyPr/>
          <a:lstStyle/>
          <a:p>
            <a:pPr eaLnBrk="1" hangingPunct="1"/>
            <a:r>
              <a:rPr lang="en-US" sz="2400" smtClean="0"/>
              <a:t>ITA Locations</a:t>
            </a:r>
            <a:endParaRPr lang="en-GB" sz="2400" smtClean="0"/>
          </a:p>
        </p:txBody>
      </p:sp>
      <p:pic>
        <p:nvPicPr>
          <p:cNvPr id="32771" name="Picture 2"/>
          <p:cNvPicPr>
            <a:picLocks noChangeAspect="1" noChangeArrowheads="1"/>
          </p:cNvPicPr>
          <p:nvPr/>
        </p:nvPicPr>
        <p:blipFill>
          <a:blip r:embed="rId3" cstate="print"/>
          <a:srcRect l="2805" t="3180" r="2216" b="3531"/>
          <a:stretch>
            <a:fillRect/>
          </a:stretch>
        </p:blipFill>
        <p:spPr bwMode="auto">
          <a:xfrm>
            <a:off x="1042988" y="1835150"/>
            <a:ext cx="6769100" cy="4329113"/>
          </a:xfrm>
          <a:prstGeom prst="rect">
            <a:avLst/>
          </a:prstGeom>
          <a:ln w="9525">
            <a:noFill/>
            <a:miter lim="800000"/>
            <a:headEnd/>
            <a:tailEnd/>
          </a:ln>
        </p:spPr>
      </p:pic>
      <p:cxnSp>
        <p:nvCxnSpPr>
          <p:cNvPr id="15" name="Straight Arrow Connector 14"/>
          <p:cNvCxnSpPr/>
          <p:nvPr/>
        </p:nvCxnSpPr>
        <p:spPr bwMode="auto">
          <a:xfrm flipH="1">
            <a:off x="4658980" y="3717032"/>
            <a:ext cx="143496" cy="216024"/>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6" name="TextBox 15"/>
          <p:cNvSpPr txBox="1"/>
          <p:nvPr/>
        </p:nvSpPr>
        <p:spPr>
          <a:xfrm>
            <a:off x="4730728" y="3608411"/>
            <a:ext cx="849384" cy="200055"/>
          </a:xfrm>
          <a:prstGeom prst="rect">
            <a:avLst/>
          </a:prstGeom>
          <a:noFill/>
        </p:spPr>
        <p:txBody>
          <a:bodyPr wrap="square" rtlCol="0">
            <a:spAutoFit/>
          </a:bodyPr>
          <a:lstStyle/>
          <a:p>
            <a:r>
              <a:rPr lang="en-GB" sz="700" b="1" dirty="0" smtClean="0"/>
              <a:t>LONDON X2</a:t>
            </a:r>
            <a:endParaRPr lang="en-GB" sz="700" b="1" dirty="0"/>
          </a:p>
        </p:txBody>
      </p:sp>
      <p:sp>
        <p:nvSpPr>
          <p:cNvPr id="17" name="Oval 16"/>
          <p:cNvSpPr/>
          <p:nvPr/>
        </p:nvSpPr>
        <p:spPr bwMode="auto">
          <a:xfrm flipV="1">
            <a:off x="4514964" y="4077072"/>
            <a:ext cx="72008" cy="45719"/>
          </a:xfrm>
          <a:prstGeom prst="ellips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flipV="1">
            <a:off x="4586972" y="3910196"/>
            <a:ext cx="72008" cy="45719"/>
          </a:xfrm>
          <a:prstGeom prst="ellips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2519393" y="5192817"/>
            <a:ext cx="216024" cy="216024"/>
          </a:xfrm>
          <a:prstGeom prst="ellipse">
            <a:avLst/>
          </a:prstGeom>
          <a:solidFill>
            <a:srgbClr val="FFFF00"/>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we do what we do... Some Key Facts </a:t>
            </a:r>
            <a:endParaRPr lang="en-GB" dirty="0"/>
          </a:p>
        </p:txBody>
      </p:sp>
      <p:sp>
        <p:nvSpPr>
          <p:cNvPr id="3" name="Content Placeholder 2"/>
          <p:cNvSpPr>
            <a:spLocks noGrp="1"/>
          </p:cNvSpPr>
          <p:nvPr>
            <p:ph sz="half" idx="1"/>
          </p:nvPr>
        </p:nvSpPr>
        <p:spPr>
          <a:xfrm>
            <a:off x="539750" y="2006600"/>
            <a:ext cx="8242300" cy="4059238"/>
          </a:xfrm>
        </p:spPr>
        <p:txBody>
          <a:bodyPr/>
          <a:lstStyle/>
          <a:p>
            <a:endParaRPr lang="en-GB" sz="1800" dirty="0" smtClean="0"/>
          </a:p>
          <a:p>
            <a:r>
              <a:rPr lang="en-GB" sz="1800" dirty="0" smtClean="0"/>
              <a:t>For every £1 that UKTI spends, £22 is generated for the UK economy. </a:t>
            </a:r>
          </a:p>
          <a:p>
            <a:r>
              <a:rPr lang="en-GB" sz="1800" dirty="0" smtClean="0"/>
              <a:t>UKTI’s estimated total financial benefit to businesses across all trade services was around £6 billion last year, up from £5 billion the previous year. </a:t>
            </a:r>
          </a:p>
          <a:p>
            <a:r>
              <a:rPr lang="en-GB" sz="1800" dirty="0" smtClean="0"/>
              <a:t>This additional profit has helped create or retain more than 126,000 jobs in the UK, </a:t>
            </a:r>
          </a:p>
          <a:p>
            <a:r>
              <a:rPr lang="en-GB" sz="1800" dirty="0" smtClean="0"/>
              <a:t>Over 3,000 companies increased R&amp;D activity in the UK as a result of UKTI support. </a:t>
            </a:r>
          </a:p>
          <a:p>
            <a:r>
              <a:rPr lang="en-GB" sz="1800" dirty="0" smtClean="0"/>
              <a:t>UKTI assisted 24,400 companies to exploit opportunities in overseas markets over 2011-12 period. </a:t>
            </a:r>
          </a:p>
          <a:p>
            <a:pPr>
              <a:buNone/>
            </a:pP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dirty="0" smtClean="0"/>
              <a:t>UKTI Impartial advice &amp; strategic support</a:t>
            </a:r>
          </a:p>
        </p:txBody>
      </p:sp>
      <p:sp>
        <p:nvSpPr>
          <p:cNvPr id="34819" name="Content Placeholder 2"/>
          <p:cNvSpPr>
            <a:spLocks noGrp="1"/>
          </p:cNvSpPr>
          <p:nvPr>
            <p:ph idx="1"/>
          </p:nvPr>
        </p:nvSpPr>
        <p:spPr/>
        <p:txBody>
          <a:bodyPr/>
          <a:lstStyle/>
          <a:p>
            <a:endParaRPr lang="en-GB" sz="2000" b="1" dirty="0" smtClean="0"/>
          </a:p>
          <a:p>
            <a:r>
              <a:rPr lang="en-GB" sz="2000" b="1" dirty="0" smtClean="0"/>
              <a:t>Strategic and export business advice</a:t>
            </a:r>
          </a:p>
          <a:p>
            <a:r>
              <a:rPr lang="en-GB" sz="2000" b="1" dirty="0" smtClean="0"/>
              <a:t>Market information and research</a:t>
            </a:r>
          </a:p>
          <a:p>
            <a:r>
              <a:rPr lang="en-GB" sz="2000" b="1" dirty="0" smtClean="0"/>
              <a:t>Assistance in identifying partners </a:t>
            </a:r>
            <a:r>
              <a:rPr lang="en-GB" sz="2000" b="1" dirty="0" smtClean="0">
                <a:solidFill>
                  <a:srgbClr val="000000"/>
                </a:solidFill>
              </a:rPr>
              <a:t>and potential customers</a:t>
            </a:r>
            <a:endParaRPr lang="en-GB" sz="2000" b="1" dirty="0" smtClean="0"/>
          </a:p>
          <a:p>
            <a:r>
              <a:rPr lang="en-GB" sz="2000" b="1" dirty="0" smtClean="0"/>
              <a:t>Assistance to promote company products</a:t>
            </a:r>
          </a:p>
          <a:p>
            <a:r>
              <a:rPr lang="en-GB" sz="2000" b="1" dirty="0" smtClean="0">
                <a:solidFill>
                  <a:srgbClr val="000000"/>
                </a:solidFill>
              </a:rPr>
              <a:t>Support to visit markets</a:t>
            </a:r>
          </a:p>
          <a:p>
            <a:r>
              <a:rPr lang="en-GB" sz="2000" b="1" dirty="0" smtClean="0">
                <a:solidFill>
                  <a:srgbClr val="000000"/>
                </a:solidFill>
              </a:rPr>
              <a:t>Support whilst in market</a:t>
            </a:r>
          </a:p>
          <a:p>
            <a:r>
              <a:rPr lang="en-GB" sz="2000" b="1" dirty="0" smtClean="0">
                <a:solidFill>
                  <a:srgbClr val="000000"/>
                </a:solidFill>
              </a:rPr>
              <a:t>Identification of business opportunities</a:t>
            </a:r>
          </a:p>
          <a:p>
            <a:endParaRPr lang="en-GB" sz="2000" b="1" dirty="0"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robertl\Desktop\New Folder\DSCN0205.JPG"/>
          <p:cNvPicPr>
            <a:picLocks noChangeAspect="1" noChangeArrowheads="1"/>
          </p:cNvPicPr>
          <p:nvPr/>
        </p:nvPicPr>
        <p:blipFill>
          <a:blip r:embed="rId3" cstate="print"/>
          <a:srcRect/>
          <a:stretch>
            <a:fillRect/>
          </a:stretch>
        </p:blipFill>
        <p:spPr bwMode="auto">
          <a:xfrm>
            <a:off x="4025397" y="2492896"/>
            <a:ext cx="4902579" cy="3563739"/>
          </a:xfrm>
          <a:prstGeom prst="rect">
            <a:avLst/>
          </a:prstGeom>
          <a:noFill/>
          <a:ln w="9525">
            <a:noFill/>
            <a:miter lim="800000"/>
            <a:headEnd/>
            <a:tailEnd/>
          </a:ln>
        </p:spPr>
      </p:pic>
      <p:sp>
        <p:nvSpPr>
          <p:cNvPr id="72705" name="Title 1"/>
          <p:cNvSpPr>
            <a:spLocks noGrp="1"/>
          </p:cNvSpPr>
          <p:nvPr>
            <p:ph type="title"/>
          </p:nvPr>
        </p:nvSpPr>
        <p:spPr/>
        <p:txBody>
          <a:bodyPr/>
          <a:lstStyle/>
          <a:p>
            <a:r>
              <a:rPr lang="en-GB" smtClean="0"/>
              <a:t>Our Services</a:t>
            </a:r>
          </a:p>
        </p:txBody>
      </p:sp>
      <p:sp>
        <p:nvSpPr>
          <p:cNvPr id="72706" name="Content Placeholder 2"/>
          <p:cNvSpPr>
            <a:spLocks noGrp="1"/>
          </p:cNvSpPr>
          <p:nvPr>
            <p:ph idx="1"/>
          </p:nvPr>
        </p:nvSpPr>
        <p:spPr>
          <a:xfrm>
            <a:off x="539750" y="1988840"/>
            <a:ext cx="8064500" cy="4059238"/>
          </a:xfrm>
        </p:spPr>
        <p:txBody>
          <a:bodyPr/>
          <a:lstStyle/>
          <a:p>
            <a:pPr eaLnBrk="1" hangingPunct="1">
              <a:buNone/>
            </a:pPr>
            <a:endParaRPr lang="en-GB" dirty="0" smtClean="0"/>
          </a:p>
          <a:p>
            <a:endParaRPr lang="en-GB" dirty="0" smtClean="0"/>
          </a:p>
        </p:txBody>
      </p:sp>
      <p:sp>
        <p:nvSpPr>
          <p:cNvPr id="7" name="Content Placeholder 2"/>
          <p:cNvSpPr txBox="1">
            <a:spLocks/>
          </p:cNvSpPr>
          <p:nvPr/>
        </p:nvSpPr>
        <p:spPr bwMode="auto">
          <a:xfrm>
            <a:off x="539751" y="2060848"/>
            <a:ext cx="3600202" cy="3995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69875" marR="0" lvl="0" indent="-269875" algn="l" defTabSz="914400" rtl="0" eaLnBrk="0" fontAlgn="base" latinLnBrk="0" hangingPunct="0">
              <a:lnSpc>
                <a:spcPct val="114000"/>
              </a:lnSpc>
              <a:spcBef>
                <a:spcPct val="44000"/>
              </a:spcBef>
              <a:spcAft>
                <a:spcPct val="0"/>
              </a:spcAft>
              <a:buClrTx/>
              <a:buSzTx/>
              <a:buFontTx/>
              <a:buNone/>
              <a:tabLst/>
              <a:defRPr/>
            </a:pPr>
            <a:r>
              <a:rPr kumimoji="0" lang="en-GB" sz="2000" b="1" i="0" u="none" strike="noStrike" kern="0" cap="none" spc="0" normalizeH="0" baseline="0" noProof="0" dirty="0" smtClean="0">
                <a:ln>
                  <a:noFill/>
                </a:ln>
                <a:solidFill>
                  <a:srgbClr val="7030A0"/>
                </a:solidFill>
                <a:effectLst/>
                <a:uLnTx/>
                <a:uFillTx/>
                <a:latin typeface="+mn-lt"/>
                <a:ea typeface="+mn-ea"/>
                <a:cs typeface="+mn-cs"/>
              </a:rPr>
              <a:t>Activity Programme 2012</a:t>
            </a:r>
          </a:p>
          <a:p>
            <a:pPr marL="742950" marR="0" lvl="1" indent="-268288" algn="l" defTabSz="914400" rtl="0" eaLnBrk="0" fontAlgn="base" latinLnBrk="0" hangingPunct="0">
              <a:lnSpc>
                <a:spcPct val="114000"/>
              </a:lnSpc>
              <a:spcBef>
                <a:spcPct val="44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rPr>
              <a:t>117 events this year</a:t>
            </a:r>
          </a:p>
          <a:p>
            <a:pPr marL="742950" marR="0" lvl="1" indent="-268288" algn="l" defTabSz="914400" rtl="0" eaLnBrk="0" fontAlgn="base" latinLnBrk="0" hangingPunct="0">
              <a:lnSpc>
                <a:spcPct val="114000"/>
              </a:lnSpc>
              <a:spcBef>
                <a:spcPct val="44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rPr>
              <a:t>2000+ attendees</a:t>
            </a:r>
          </a:p>
          <a:p>
            <a:pPr marL="742950" marR="0" lvl="1" indent="-268288" algn="l" defTabSz="914400" rtl="0" eaLnBrk="0" fontAlgn="base" latinLnBrk="0" hangingPunct="0">
              <a:lnSpc>
                <a:spcPct val="114000"/>
              </a:lnSpc>
              <a:spcBef>
                <a:spcPct val="44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rPr>
              <a:t>30+ training events for businesses</a:t>
            </a:r>
          </a:p>
          <a:p>
            <a:pPr marL="742950" marR="0" lvl="1" indent="-268288" algn="l" defTabSz="914400" rtl="0" eaLnBrk="0" fontAlgn="base" latinLnBrk="0" hangingPunct="0">
              <a:lnSpc>
                <a:spcPct val="114000"/>
              </a:lnSpc>
              <a:spcBef>
                <a:spcPct val="44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rPr>
              <a:t>14 overseas missions</a:t>
            </a:r>
          </a:p>
          <a:p>
            <a:pPr marL="269875" marR="0" lvl="0" indent="-269875" algn="l" defTabSz="914400" rtl="0" eaLnBrk="0" fontAlgn="base" latinLnBrk="0" hangingPunct="0">
              <a:lnSpc>
                <a:spcPct val="114000"/>
              </a:lnSpc>
              <a:spcBef>
                <a:spcPct val="44000"/>
              </a:spcBef>
              <a:spcAft>
                <a:spcPct val="0"/>
              </a:spcAft>
              <a:buClrTx/>
              <a:buSzTx/>
              <a:buFontTx/>
              <a:buChar char="•"/>
              <a:tabLst/>
              <a:defRPr/>
            </a:pP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a:p>
            <a:pPr marL="269875" marR="0" lvl="0" indent="-269875" algn="l" defTabSz="914400" rtl="0" eaLnBrk="0" fontAlgn="base" latinLnBrk="0" hangingPunct="0">
              <a:lnSpc>
                <a:spcPct val="114000"/>
              </a:lnSpc>
              <a:spcBef>
                <a:spcPct val="44000"/>
              </a:spcBef>
              <a:spcAft>
                <a:spcPct val="0"/>
              </a:spcAft>
              <a:buClrTx/>
              <a:buSzTx/>
              <a:tabLst/>
              <a:defRPr/>
            </a:pP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GB" smtClean="0"/>
              <a:t>Web Resources National Site www.ukti.gov.uk</a:t>
            </a:r>
          </a:p>
        </p:txBody>
      </p:sp>
      <p:pic>
        <p:nvPicPr>
          <p:cNvPr id="8" name="Content Placeholder 7" descr="brazil page.bmp"/>
          <p:cNvPicPr>
            <a:picLocks noGrp="1" noChangeAspect="1"/>
          </p:cNvPicPr>
          <p:nvPr>
            <p:ph idx="1"/>
          </p:nvPr>
        </p:nvPicPr>
        <p:blipFill>
          <a:blip r:embed="rId3" cstate="print"/>
          <a:stretch>
            <a:fillRect/>
          </a:stretch>
        </p:blipFill>
        <p:spPr>
          <a:xfrm>
            <a:off x="360363" y="1844824"/>
            <a:ext cx="8421687" cy="436209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GB" smtClean="0"/>
              <a:t>Web Resources National Site www.ukti.gov.uk</a:t>
            </a:r>
          </a:p>
        </p:txBody>
      </p:sp>
      <p:pic>
        <p:nvPicPr>
          <p:cNvPr id="8" name="Content Placeholder 7" descr="creative &amp; media.bmp"/>
          <p:cNvPicPr>
            <a:picLocks noGrp="1" noChangeAspect="1"/>
          </p:cNvPicPr>
          <p:nvPr>
            <p:ph idx="1"/>
          </p:nvPr>
        </p:nvPicPr>
        <p:blipFill>
          <a:blip r:embed="rId3" cstate="print"/>
          <a:stretch>
            <a:fillRect/>
          </a:stretch>
        </p:blipFill>
        <p:spPr>
          <a:xfrm>
            <a:off x="360364" y="1844824"/>
            <a:ext cx="8421686" cy="435965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programmes to help achieve our goals</a:t>
            </a:r>
            <a:endParaRPr lang="en-GB" dirty="0"/>
          </a:p>
        </p:txBody>
      </p:sp>
      <p:sp>
        <p:nvSpPr>
          <p:cNvPr id="3" name="Content Placeholder 2"/>
          <p:cNvSpPr>
            <a:spLocks noGrp="1"/>
          </p:cNvSpPr>
          <p:nvPr>
            <p:ph sz="half" idx="1"/>
          </p:nvPr>
        </p:nvSpPr>
        <p:spPr>
          <a:xfrm>
            <a:off x="539750" y="2034058"/>
            <a:ext cx="8242300" cy="4059238"/>
          </a:xfrm>
        </p:spPr>
        <p:txBody>
          <a:bodyPr/>
          <a:lstStyle/>
          <a:p>
            <a:pPr marL="342900" indent="-342900" eaLnBrk="1" hangingPunct="1">
              <a:lnSpc>
                <a:spcPct val="150000"/>
              </a:lnSpc>
            </a:pPr>
            <a:r>
              <a:rPr lang="en-GB" sz="1800" dirty="0" smtClean="0">
                <a:latin typeface="Tahoma" pitchFamily="34" charset="0"/>
              </a:rPr>
              <a:t>Finance</a:t>
            </a:r>
          </a:p>
          <a:p>
            <a:pPr marL="790575" lvl="1" indent="-342900" eaLnBrk="1" hangingPunct="1">
              <a:lnSpc>
                <a:spcPct val="150000"/>
              </a:lnSpc>
            </a:pPr>
            <a:r>
              <a:rPr lang="en-GB" sz="1400" dirty="0" smtClean="0">
                <a:latin typeface="Tahoma" pitchFamily="34" charset="0"/>
              </a:rPr>
              <a:t>UK Export Finance changes</a:t>
            </a:r>
          </a:p>
          <a:p>
            <a:pPr marL="790575" lvl="1" indent="-342900" eaLnBrk="1" hangingPunct="1">
              <a:lnSpc>
                <a:spcPct val="150000"/>
              </a:lnSpc>
            </a:pPr>
            <a:r>
              <a:rPr lang="en-GB" sz="1400" dirty="0" smtClean="0">
                <a:latin typeface="Tahoma" pitchFamily="34" charset="0"/>
              </a:rPr>
              <a:t>Appointment of regional UK Export Finance Specialist Advisor</a:t>
            </a:r>
          </a:p>
          <a:p>
            <a:pPr marL="342900" indent="-342900" eaLnBrk="1" hangingPunct="1">
              <a:lnSpc>
                <a:spcPct val="150000"/>
              </a:lnSpc>
            </a:pPr>
            <a:r>
              <a:rPr lang="en-GB" sz="1800" dirty="0" smtClean="0">
                <a:latin typeface="Tahoma" pitchFamily="34" charset="0"/>
              </a:rPr>
              <a:t>Trade Missions – </a:t>
            </a:r>
          </a:p>
          <a:p>
            <a:pPr marL="790575" lvl="1" indent="-342900" eaLnBrk="1" hangingPunct="1">
              <a:lnSpc>
                <a:spcPct val="150000"/>
              </a:lnSpc>
            </a:pPr>
            <a:r>
              <a:rPr lang="en-GB" sz="1400" dirty="0" smtClean="0">
                <a:latin typeface="Tahoma" pitchFamily="34" charset="0"/>
              </a:rPr>
              <a:t>high level support</a:t>
            </a:r>
          </a:p>
          <a:p>
            <a:pPr marL="790575" lvl="1" indent="-342900" eaLnBrk="1" hangingPunct="1">
              <a:lnSpc>
                <a:spcPct val="150000"/>
              </a:lnSpc>
            </a:pPr>
            <a:r>
              <a:rPr lang="en-GB" sz="1400" dirty="0" smtClean="0">
                <a:latin typeface="Tahoma" pitchFamily="34" charset="0"/>
              </a:rPr>
              <a:t>Increased efforts on trade shows and industry sector events</a:t>
            </a:r>
          </a:p>
          <a:p>
            <a:pPr marL="342900" indent="-342900" eaLnBrk="1" hangingPunct="1">
              <a:lnSpc>
                <a:spcPct val="150000"/>
              </a:lnSpc>
            </a:pPr>
            <a:r>
              <a:rPr lang="en-GB" sz="1800" dirty="0" smtClean="0">
                <a:latin typeface="Tahoma" pitchFamily="34" charset="0"/>
              </a:rPr>
              <a:t>High Value Opportunities</a:t>
            </a:r>
          </a:p>
          <a:p>
            <a:pPr marL="790575" lvl="1" indent="-342900" eaLnBrk="1" hangingPunct="1">
              <a:lnSpc>
                <a:spcPct val="150000"/>
              </a:lnSpc>
            </a:pPr>
            <a:r>
              <a:rPr lang="en-GB" sz="1400" dirty="0" smtClean="0">
                <a:latin typeface="Tahoma" pitchFamily="34" charset="0"/>
              </a:rPr>
              <a:t>Tier #1 support</a:t>
            </a:r>
          </a:p>
          <a:p>
            <a:pPr marL="790575" lvl="1" indent="-342900" eaLnBrk="1" hangingPunct="1">
              <a:lnSpc>
                <a:spcPct val="150000"/>
              </a:lnSpc>
            </a:pPr>
            <a:r>
              <a:rPr lang="en-GB" sz="1400" dirty="0" smtClean="0">
                <a:latin typeface="Tahoma" pitchFamily="34" charset="0"/>
              </a:rPr>
              <a:t>Supply chain development through dialogue with Tier#1’s</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ctrTitle"/>
          </p:nvPr>
        </p:nvSpPr>
        <p:spPr>
          <a:xfrm>
            <a:off x="358775" y="2329290"/>
            <a:ext cx="7381577" cy="415498"/>
          </a:xfrm>
          <a:noFill/>
        </p:spPr>
        <p:txBody>
          <a:bodyPr/>
          <a:lstStyle/>
          <a:p>
            <a:pPr eaLnBrk="1" hangingPunct="1"/>
            <a:r>
              <a:rPr lang="en-US" dirty="0" smtClean="0"/>
              <a:t>Discussion &amp; Questions</a:t>
            </a:r>
            <a:endParaRPr lang="en-GB" dirty="0" smtClean="0"/>
          </a:p>
        </p:txBody>
      </p:sp>
      <p:sp>
        <p:nvSpPr>
          <p:cNvPr id="54276" name="Rectangle 3"/>
          <p:cNvSpPr>
            <a:spLocks noGrp="1" noChangeArrowheads="1"/>
          </p:cNvSpPr>
          <p:nvPr>
            <p:ph type="subTitle" idx="1"/>
          </p:nvPr>
        </p:nvSpPr>
        <p:spPr>
          <a:xfrm>
            <a:off x="360363" y="2830513"/>
            <a:ext cx="8423275" cy="307777"/>
          </a:xfrm>
        </p:spPr>
        <p:txBody>
          <a:bodyPr/>
          <a:lstStyle/>
          <a:p>
            <a:pPr eaLnBrk="1" hangingPunct="1"/>
            <a:endParaRPr lang="en-US" dirty="0" smtClean="0"/>
          </a:p>
        </p:txBody>
      </p:sp>
      <p:pic>
        <p:nvPicPr>
          <p:cNvPr id="7" name="Picture 6" descr="slide6_pic"/>
          <p:cNvPicPr>
            <a:picLocks noChangeAspect="1" noChangeArrowheads="1"/>
          </p:cNvPicPr>
          <p:nvPr/>
        </p:nvPicPr>
        <p:blipFill>
          <a:blip r:embed="rId3" cstate="print"/>
          <a:srcRect/>
          <a:stretch>
            <a:fillRect/>
          </a:stretch>
        </p:blipFill>
        <p:spPr bwMode="auto">
          <a:xfrm>
            <a:off x="360363" y="3717032"/>
            <a:ext cx="842327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400" smtClean="0"/>
              <a:t>Topics to cover today</a:t>
            </a:r>
            <a:endParaRPr lang="en-GB" sz="2400" smtClean="0"/>
          </a:p>
        </p:txBody>
      </p:sp>
      <p:sp>
        <p:nvSpPr>
          <p:cNvPr id="24579" name="Rectangle 3"/>
          <p:cNvSpPr>
            <a:spLocks noGrp="1" noChangeArrowheads="1"/>
          </p:cNvSpPr>
          <p:nvPr>
            <p:ph type="body" idx="1"/>
          </p:nvPr>
        </p:nvSpPr>
        <p:spPr>
          <a:xfrm>
            <a:off x="539750" y="2322090"/>
            <a:ext cx="8064500" cy="4059238"/>
          </a:xfrm>
        </p:spPr>
        <p:txBody>
          <a:bodyPr/>
          <a:lstStyle/>
          <a:p>
            <a:pPr eaLnBrk="1" hangingPunct="1"/>
            <a:r>
              <a:rPr lang="en-GB" sz="2400" dirty="0" smtClean="0"/>
              <a:t>The rationale for exporting</a:t>
            </a:r>
          </a:p>
          <a:p>
            <a:pPr eaLnBrk="1" hangingPunct="1"/>
            <a:r>
              <a:rPr lang="en-GB" sz="2400" dirty="0" smtClean="0"/>
              <a:t>Changing export markets</a:t>
            </a:r>
          </a:p>
          <a:p>
            <a:pPr eaLnBrk="1" hangingPunct="1"/>
            <a:r>
              <a:rPr lang="en-GB" sz="2400" dirty="0" smtClean="0"/>
              <a:t>Who are UKTI and how can we help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Why should companies export</a:t>
            </a:r>
            <a:endParaRPr lang="en-GB" dirty="0" smtClean="0"/>
          </a:p>
        </p:txBody>
      </p:sp>
      <p:grpSp>
        <p:nvGrpSpPr>
          <p:cNvPr id="2" name="Group 12"/>
          <p:cNvGrpSpPr>
            <a:grpSpLocks/>
          </p:cNvGrpSpPr>
          <p:nvPr/>
        </p:nvGrpSpPr>
        <p:grpSpPr bwMode="auto">
          <a:xfrm>
            <a:off x="947738" y="2374900"/>
            <a:ext cx="3336925" cy="3357563"/>
            <a:chOff x="3200400" y="2857500"/>
            <a:chExt cx="2667000" cy="2514600"/>
          </a:xfrm>
        </p:grpSpPr>
        <p:sp>
          <p:nvSpPr>
            <p:cNvPr id="25605" name="Oval 9"/>
            <p:cNvSpPr>
              <a:spLocks noChangeArrowheads="1"/>
            </p:cNvSpPr>
            <p:nvPr/>
          </p:nvSpPr>
          <p:spPr bwMode="auto">
            <a:xfrm>
              <a:off x="3200400" y="2857500"/>
              <a:ext cx="1841500" cy="1765300"/>
            </a:xfrm>
            <a:prstGeom prst="ellipse">
              <a:avLst/>
            </a:prstGeom>
            <a:solidFill>
              <a:schemeClr val="tx1"/>
            </a:solidFill>
            <a:ln w="9525" algn="ctr">
              <a:solidFill>
                <a:schemeClr val="tx1"/>
              </a:solidFill>
              <a:round/>
              <a:headEnd/>
              <a:tailEnd/>
            </a:ln>
          </p:spPr>
          <p:txBody>
            <a:bodyPr/>
            <a:lstStyle/>
            <a:p>
              <a:endParaRPr lang="en-US"/>
            </a:p>
          </p:txBody>
        </p:sp>
        <p:sp>
          <p:nvSpPr>
            <p:cNvPr id="11" name="Isosceles Triangle 10"/>
            <p:cNvSpPr/>
            <p:nvPr/>
          </p:nvSpPr>
          <p:spPr bwMode="auto">
            <a:xfrm>
              <a:off x="3442739" y="3021573"/>
              <a:ext cx="1357607" cy="1156835"/>
            </a:xfrm>
            <a:prstGeom prst="triangle">
              <a:avLst/>
            </a:prstGeom>
            <a:solidFill>
              <a:schemeClr val="accent3"/>
            </a:solidFill>
            <a:ln w="9525" cap="flat" cmpd="sng" algn="ctr">
              <a:solidFill>
                <a:schemeClr val="tx1"/>
              </a:solidFill>
              <a:prstDash val="solid"/>
              <a:round/>
              <a:headEnd type="none" w="med" len="med"/>
              <a:tailEnd type="none" w="med" len="med"/>
            </a:ln>
            <a:effectLst/>
          </p:spPr>
          <p:txBody>
            <a:bodyPr/>
            <a:lstStyle/>
            <a:p>
              <a:pPr algn="ctr">
                <a:defRPr/>
              </a:pPr>
              <a:endParaRPr lang="en-GB" sz="3200" b="1" dirty="0">
                <a:latin typeface="+mn-lt"/>
              </a:endParaRPr>
            </a:p>
          </p:txBody>
        </p:sp>
        <p:sp>
          <p:nvSpPr>
            <p:cNvPr id="12" name="Flowchart: Process 11"/>
            <p:cNvSpPr/>
            <p:nvPr/>
          </p:nvSpPr>
          <p:spPr bwMode="auto">
            <a:xfrm>
              <a:off x="3734561" y="4522010"/>
              <a:ext cx="2132839" cy="850090"/>
            </a:xfrm>
            <a:prstGeom prst="flowChartProcess">
              <a:avLst/>
            </a:prstGeom>
            <a:solidFill>
              <a:schemeClr val="bg1">
                <a:lumMod val="65000"/>
              </a:schemeClr>
            </a:solidFill>
            <a:ln w="9525" cap="flat" cmpd="sng" algn="ctr">
              <a:noFill/>
              <a:prstDash val="solid"/>
              <a:round/>
              <a:headEnd type="none" w="med" len="med"/>
              <a:tailEnd type="none" w="med" len="med"/>
            </a:ln>
            <a:effectLst/>
          </p:spPr>
          <p:txBody>
            <a:bodyPr/>
            <a:lstStyle/>
            <a:p>
              <a:pPr>
                <a:defRPr/>
              </a:pPr>
              <a:r>
                <a:rPr lang="en-GB" b="1" dirty="0">
                  <a:latin typeface="+mn-lt"/>
                </a:rPr>
                <a:t>Companies that export are 11% more likely to stay in business</a:t>
              </a:r>
            </a:p>
          </p:txBody>
        </p:sp>
      </p:grpSp>
      <p:pic>
        <p:nvPicPr>
          <p:cNvPr id="25604" name="Picture 19"/>
          <p:cNvPicPr>
            <a:picLocks noChangeAspect="1" noChangeArrowheads="1"/>
          </p:cNvPicPr>
          <p:nvPr/>
        </p:nvPicPr>
        <p:blipFill>
          <a:blip r:embed="rId2" cstate="print"/>
          <a:srcRect/>
          <a:stretch>
            <a:fillRect/>
          </a:stretch>
        </p:blipFill>
        <p:spPr bwMode="auto">
          <a:xfrm>
            <a:off x="5148263" y="2508250"/>
            <a:ext cx="3095625"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srcRect/>
          <a:stretch>
            <a:fillRect/>
          </a:stretch>
        </p:blipFill>
        <p:spPr bwMode="auto">
          <a:xfrm>
            <a:off x="312738" y="1255713"/>
            <a:ext cx="8569325" cy="4981575"/>
          </a:xfrm>
          <a:prstGeom prst="rect">
            <a:avLst/>
          </a:prstGeom>
          <a:noFill/>
          <a:ln w="9525">
            <a:noFill/>
            <a:miter lim="800000"/>
            <a:headEnd/>
            <a:tailEnd/>
          </a:ln>
        </p:spPr>
      </p:pic>
      <p:sp>
        <p:nvSpPr>
          <p:cNvPr id="26627" name="Title 1"/>
          <p:cNvSpPr>
            <a:spLocks noGrp="1"/>
          </p:cNvSpPr>
          <p:nvPr>
            <p:ph type="title"/>
          </p:nvPr>
        </p:nvSpPr>
        <p:spPr>
          <a:xfrm>
            <a:off x="360363" y="935038"/>
            <a:ext cx="8459787" cy="900112"/>
          </a:xfrm>
        </p:spPr>
        <p:txBody>
          <a:bodyPr/>
          <a:lstStyle/>
          <a:p>
            <a:r>
              <a:rPr lang="en-GB" smtClean="0"/>
              <a:t>Why Export ? </a:t>
            </a:r>
            <a:br>
              <a:rPr lang="en-GB" smtClean="0"/>
            </a:br>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8775" y="935038"/>
            <a:ext cx="8421688" cy="900112"/>
          </a:xfrm>
        </p:spPr>
        <p:txBody>
          <a:bodyPr/>
          <a:lstStyle/>
          <a:p>
            <a:pPr eaLnBrk="1" hangingPunct="1"/>
            <a:r>
              <a:rPr lang="en-US" sz="2400" dirty="0" smtClean="0"/>
              <a:t>Where to export to</a:t>
            </a:r>
            <a:br>
              <a:rPr lang="en-US" sz="2400" dirty="0" smtClean="0"/>
            </a:br>
            <a:r>
              <a:rPr lang="en-US" sz="1800" dirty="0" smtClean="0"/>
              <a:t>Current UK Export Destinations</a:t>
            </a:r>
            <a:endParaRPr lang="en-GB" sz="2400" dirty="0" smtClean="0"/>
          </a:p>
        </p:txBody>
      </p:sp>
      <p:pic>
        <p:nvPicPr>
          <p:cNvPr id="27651" name="Picture 2"/>
          <p:cNvPicPr>
            <a:picLocks noChangeAspect="1" noChangeArrowheads="1"/>
          </p:cNvPicPr>
          <p:nvPr/>
        </p:nvPicPr>
        <p:blipFill>
          <a:blip r:embed="rId2" cstate="print"/>
          <a:srcRect/>
          <a:stretch>
            <a:fillRect/>
          </a:stretch>
        </p:blipFill>
        <p:spPr bwMode="auto">
          <a:xfrm>
            <a:off x="1258888" y="1951038"/>
            <a:ext cx="6553200" cy="4229100"/>
          </a:xfrm>
          <a:prstGeom prst="rect">
            <a:avLst/>
          </a:prstGeom>
          <a:noFill/>
          <a:ln w="9525">
            <a:noFill/>
            <a:miter lim="800000"/>
            <a:headEnd/>
            <a:tailEnd/>
          </a:ln>
        </p:spPr>
      </p:pic>
      <p:sp>
        <p:nvSpPr>
          <p:cNvPr id="4" name="Rectangle 6"/>
          <p:cNvSpPr>
            <a:spLocks noGrp="1" noChangeArrowheads="1"/>
          </p:cNvSpPr>
          <p:nvPr>
            <p:ph type="ftr" sz="quarter" idx="11"/>
          </p:nvPr>
        </p:nvSpPr>
        <p:spPr>
          <a:xfrm>
            <a:off x="358775" y="6308725"/>
            <a:ext cx="7885113" cy="152400"/>
          </a:xfrm>
        </p:spPr>
        <p:txBody>
          <a:bodyPr/>
          <a:lstStyle/>
          <a:p>
            <a:pPr>
              <a:defRPr/>
            </a:pPr>
            <a:r>
              <a:rPr lang="en-GB" dirty="0" smtClean="0"/>
              <a:t>Rob Lewtas –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58775" y="935038"/>
            <a:ext cx="8421688" cy="900112"/>
          </a:xfrm>
        </p:spPr>
        <p:txBody>
          <a:bodyPr/>
          <a:lstStyle/>
          <a:p>
            <a:pPr eaLnBrk="1" hangingPunct="1"/>
            <a:r>
              <a:rPr lang="en-US" sz="2400" smtClean="0"/>
              <a:t>Changing Export Market Destinations</a:t>
            </a:r>
            <a:endParaRPr lang="en-GB" sz="2400" smtClean="0"/>
          </a:p>
        </p:txBody>
      </p:sp>
      <p:pic>
        <p:nvPicPr>
          <p:cNvPr id="28675" name="Picture 2"/>
          <p:cNvPicPr>
            <a:picLocks noChangeAspect="1" noChangeArrowheads="1"/>
          </p:cNvPicPr>
          <p:nvPr/>
        </p:nvPicPr>
        <p:blipFill>
          <a:blip r:embed="rId2" cstate="print"/>
          <a:srcRect/>
          <a:stretch>
            <a:fillRect/>
          </a:stretch>
        </p:blipFill>
        <p:spPr bwMode="auto">
          <a:xfrm>
            <a:off x="358776" y="1835150"/>
            <a:ext cx="8421688" cy="4243388"/>
          </a:xfrm>
          <a:prstGeom prst="rect">
            <a:avLst/>
          </a:prstGeom>
          <a:noFill/>
          <a:ln w="9525">
            <a:noFill/>
            <a:miter lim="800000"/>
            <a:headEnd/>
            <a:tailEnd/>
          </a:ln>
        </p:spPr>
      </p:pic>
      <p:sp>
        <p:nvSpPr>
          <p:cNvPr id="4" name="Rectangle 6"/>
          <p:cNvSpPr>
            <a:spLocks noGrp="1" noChangeArrowheads="1"/>
          </p:cNvSpPr>
          <p:nvPr>
            <p:ph type="ftr" sz="quarter" idx="11"/>
          </p:nvPr>
        </p:nvSpPr>
        <p:spPr>
          <a:xfrm>
            <a:off x="358775" y="6308725"/>
            <a:ext cx="7885113" cy="152400"/>
          </a:xfrm>
        </p:spPr>
        <p:txBody>
          <a:bodyPr/>
          <a:lstStyle/>
          <a:p>
            <a:pPr>
              <a:defRPr/>
            </a:pPr>
            <a:r>
              <a:rPr lang="en-GB" dirty="0" smtClean="0"/>
              <a:t>Rob Lewtas –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dirty="0" smtClean="0"/>
              <a:t>Where to Export to? </a:t>
            </a:r>
            <a:r>
              <a:rPr lang="en-US" dirty="0" smtClean="0">
                <a:ea typeface="Taipei" charset="-120"/>
              </a:rPr>
              <a:t/>
            </a:r>
            <a:br>
              <a:rPr lang="en-US" dirty="0" smtClean="0">
                <a:ea typeface="Taipei" charset="-120"/>
              </a:rPr>
            </a:br>
            <a:r>
              <a:rPr lang="en-US" dirty="0" smtClean="0">
                <a:ea typeface="Taipei" charset="-120"/>
              </a:rPr>
              <a:t>Rise to Power of Emerging Economies</a:t>
            </a:r>
          </a:p>
        </p:txBody>
      </p:sp>
      <p:sp>
        <p:nvSpPr>
          <p:cNvPr id="16387" name="Rectangle 3"/>
          <p:cNvSpPr>
            <a:spLocks noGrp="1" noChangeArrowheads="1"/>
          </p:cNvSpPr>
          <p:nvPr>
            <p:ph type="body" idx="1"/>
          </p:nvPr>
        </p:nvSpPr>
        <p:spPr>
          <a:xfrm>
            <a:off x="469900" y="2302371"/>
            <a:ext cx="8229600" cy="3430885"/>
          </a:xfrm>
          <a:noFill/>
        </p:spPr>
        <p:txBody>
          <a:bodyPr/>
          <a:lstStyle/>
          <a:p>
            <a:pPr eaLnBrk="1" hangingPunct="1">
              <a:lnSpc>
                <a:spcPct val="80000"/>
              </a:lnSpc>
            </a:pPr>
            <a:r>
              <a:rPr lang="en-US" altLang="zh-TW" dirty="0" smtClean="0">
                <a:solidFill>
                  <a:srgbClr val="FF0000"/>
                </a:solidFill>
                <a:ea typeface="新細明體" pitchFamily="18" charset="-120"/>
              </a:rPr>
              <a:t>B</a:t>
            </a:r>
            <a:r>
              <a:rPr lang="en-US" altLang="zh-TW" dirty="0" smtClean="0">
                <a:ea typeface="新細明體" pitchFamily="18" charset="-120"/>
              </a:rPr>
              <a:t>razil, </a:t>
            </a:r>
            <a:r>
              <a:rPr lang="en-US" altLang="zh-TW" dirty="0" smtClean="0">
                <a:solidFill>
                  <a:srgbClr val="FF0000"/>
                </a:solidFill>
                <a:ea typeface="新細明體" pitchFamily="18" charset="-120"/>
              </a:rPr>
              <a:t>R</a:t>
            </a:r>
            <a:r>
              <a:rPr lang="en-US" altLang="zh-TW" dirty="0" smtClean="0">
                <a:ea typeface="新細明體" pitchFamily="18" charset="-120"/>
              </a:rPr>
              <a:t>ussia, </a:t>
            </a:r>
            <a:r>
              <a:rPr lang="en-US" altLang="zh-TW" dirty="0" smtClean="0">
                <a:solidFill>
                  <a:srgbClr val="FF0000"/>
                </a:solidFill>
                <a:ea typeface="新細明體" pitchFamily="18" charset="-120"/>
              </a:rPr>
              <a:t>I</a:t>
            </a:r>
            <a:r>
              <a:rPr lang="en-US" altLang="zh-TW" dirty="0" smtClean="0">
                <a:ea typeface="新細明體" pitchFamily="18" charset="-120"/>
              </a:rPr>
              <a:t>ndia, </a:t>
            </a:r>
            <a:r>
              <a:rPr lang="en-US" altLang="zh-TW" dirty="0" smtClean="0">
                <a:solidFill>
                  <a:srgbClr val="FF0000"/>
                </a:solidFill>
                <a:ea typeface="新細明體" pitchFamily="18" charset="-120"/>
              </a:rPr>
              <a:t>C</a:t>
            </a:r>
            <a:r>
              <a:rPr lang="en-US" altLang="zh-TW" dirty="0" smtClean="0">
                <a:ea typeface="新細明體" pitchFamily="18" charset="-120"/>
              </a:rPr>
              <a:t>hina.</a:t>
            </a:r>
          </a:p>
          <a:p>
            <a:pPr lvl="1" eaLnBrk="1" hangingPunct="1">
              <a:lnSpc>
                <a:spcPct val="80000"/>
              </a:lnSpc>
            </a:pPr>
            <a:r>
              <a:rPr lang="en-US" altLang="zh-TW" dirty="0" smtClean="0">
                <a:ea typeface="新細明體" pitchFamily="18" charset="-120"/>
              </a:rPr>
              <a:t>Significant influence on regional &amp; global affairs</a:t>
            </a:r>
          </a:p>
          <a:p>
            <a:pPr lvl="1" eaLnBrk="1" hangingPunct="1">
              <a:lnSpc>
                <a:spcPct val="80000"/>
              </a:lnSpc>
            </a:pPr>
            <a:r>
              <a:rPr lang="en-US" altLang="zh-TW" dirty="0" smtClean="0">
                <a:ea typeface="新細明體" pitchFamily="18" charset="-120"/>
              </a:rPr>
              <a:t>Developing &amp; very large (one third of the world’s population)</a:t>
            </a:r>
          </a:p>
          <a:p>
            <a:pPr lvl="1" eaLnBrk="1" hangingPunct="1">
              <a:lnSpc>
                <a:spcPct val="80000"/>
              </a:lnSpc>
            </a:pPr>
            <a:r>
              <a:rPr lang="en-US" altLang="zh-TW" dirty="0" smtClean="0">
                <a:ea typeface="新細明體" pitchFamily="18" charset="-120"/>
              </a:rPr>
              <a:t>Newly Industrialised</a:t>
            </a:r>
          </a:p>
          <a:p>
            <a:pPr lvl="1" eaLnBrk="1" hangingPunct="1">
              <a:lnSpc>
                <a:spcPct val="80000"/>
              </a:lnSpc>
            </a:pPr>
            <a:endParaRPr lang="en-US" altLang="zh-TW" dirty="0" smtClean="0">
              <a:ea typeface="新細明體" pitchFamily="18" charset="-120"/>
            </a:endParaRPr>
          </a:p>
          <a:p>
            <a:pPr eaLnBrk="1" hangingPunct="1">
              <a:lnSpc>
                <a:spcPct val="80000"/>
              </a:lnSpc>
            </a:pPr>
            <a:r>
              <a:rPr lang="en-US" altLang="zh-TW" dirty="0" smtClean="0">
                <a:solidFill>
                  <a:srgbClr val="FF0000"/>
                </a:solidFill>
                <a:ea typeface="新細明體" pitchFamily="18" charset="-120"/>
              </a:rPr>
              <a:t>C</a:t>
            </a:r>
            <a:r>
              <a:rPr lang="en-US" altLang="zh-TW" dirty="0" smtClean="0">
                <a:ea typeface="新細明體" pitchFamily="18" charset="-120"/>
              </a:rPr>
              <a:t>olumbia, </a:t>
            </a:r>
            <a:r>
              <a:rPr lang="en-US" altLang="zh-TW" dirty="0" smtClean="0">
                <a:solidFill>
                  <a:srgbClr val="FF0000"/>
                </a:solidFill>
                <a:ea typeface="新細明體" pitchFamily="18" charset="-120"/>
              </a:rPr>
              <a:t>I</a:t>
            </a:r>
            <a:r>
              <a:rPr lang="en-US" altLang="zh-TW" dirty="0" smtClean="0">
                <a:ea typeface="新細明體" pitchFamily="18" charset="-120"/>
              </a:rPr>
              <a:t>ndonesia, </a:t>
            </a:r>
            <a:r>
              <a:rPr lang="en-US" altLang="zh-TW" dirty="0" smtClean="0">
                <a:solidFill>
                  <a:srgbClr val="FF0000"/>
                </a:solidFill>
                <a:ea typeface="新細明體" pitchFamily="18" charset="-120"/>
              </a:rPr>
              <a:t>V</a:t>
            </a:r>
            <a:r>
              <a:rPr lang="en-US" altLang="zh-TW" dirty="0" smtClean="0">
                <a:ea typeface="新細明體" pitchFamily="18" charset="-120"/>
              </a:rPr>
              <a:t>ietnam, </a:t>
            </a:r>
            <a:r>
              <a:rPr lang="en-US" altLang="zh-TW" dirty="0" smtClean="0">
                <a:solidFill>
                  <a:srgbClr val="FF0000"/>
                </a:solidFill>
                <a:ea typeface="新細明體" pitchFamily="18" charset="-120"/>
              </a:rPr>
              <a:t>E</a:t>
            </a:r>
            <a:r>
              <a:rPr lang="en-US" altLang="zh-TW" dirty="0" smtClean="0">
                <a:ea typeface="新細明體" pitchFamily="18" charset="-120"/>
              </a:rPr>
              <a:t>gypt, </a:t>
            </a:r>
            <a:r>
              <a:rPr lang="en-US" altLang="zh-TW" dirty="0" smtClean="0">
                <a:solidFill>
                  <a:srgbClr val="FF0000"/>
                </a:solidFill>
                <a:ea typeface="新細明體" pitchFamily="18" charset="-120"/>
              </a:rPr>
              <a:t>T</a:t>
            </a:r>
            <a:r>
              <a:rPr lang="en-US" altLang="zh-TW" dirty="0" smtClean="0">
                <a:ea typeface="新細明體" pitchFamily="18" charset="-120"/>
              </a:rPr>
              <a:t>urkey, </a:t>
            </a:r>
            <a:r>
              <a:rPr lang="en-US" altLang="zh-TW" dirty="0" smtClean="0">
                <a:solidFill>
                  <a:srgbClr val="FF0000"/>
                </a:solidFill>
                <a:ea typeface="新細明體" pitchFamily="18" charset="-120"/>
              </a:rPr>
              <a:t>S</a:t>
            </a:r>
            <a:r>
              <a:rPr lang="en-US" altLang="zh-TW" dirty="0" smtClean="0">
                <a:ea typeface="新細明體" pitchFamily="18" charset="-120"/>
              </a:rPr>
              <a:t>outh Africa</a:t>
            </a:r>
          </a:p>
          <a:p>
            <a:pPr lvl="1" eaLnBrk="1" hangingPunct="1">
              <a:lnSpc>
                <a:spcPct val="80000"/>
              </a:lnSpc>
            </a:pPr>
            <a:r>
              <a:rPr lang="en-US" altLang="zh-TW" dirty="0" smtClean="0">
                <a:ea typeface="新細明體" pitchFamily="18" charset="-120"/>
              </a:rPr>
              <a:t>Sophisticated financial systems</a:t>
            </a:r>
          </a:p>
          <a:p>
            <a:pPr lvl="1" eaLnBrk="1" hangingPunct="1">
              <a:lnSpc>
                <a:spcPct val="80000"/>
              </a:lnSpc>
            </a:pPr>
            <a:r>
              <a:rPr lang="en-US" altLang="zh-TW" dirty="0" smtClean="0">
                <a:ea typeface="新細明體" pitchFamily="18" charset="-120"/>
              </a:rPr>
              <a:t>Controlled inflation</a:t>
            </a:r>
          </a:p>
          <a:p>
            <a:pPr lvl="1" eaLnBrk="1" hangingPunct="1">
              <a:lnSpc>
                <a:spcPct val="80000"/>
              </a:lnSpc>
            </a:pPr>
            <a:r>
              <a:rPr lang="en-US" altLang="zh-TW" dirty="0" smtClean="0">
                <a:ea typeface="新細明體" pitchFamily="18" charset="-120"/>
              </a:rPr>
              <a:t>Soaring young population</a:t>
            </a:r>
          </a:p>
          <a:p>
            <a:pPr lvl="1" eaLnBrk="1" hangingPunct="1">
              <a:lnSpc>
                <a:spcPct val="80000"/>
              </a:lnSpc>
            </a:pPr>
            <a:r>
              <a:rPr lang="en-US" altLang="zh-TW" dirty="0" smtClean="0">
                <a:ea typeface="新細明體" pitchFamily="18" charset="-120"/>
              </a:rPr>
              <a:t>Possessed of natural resources</a:t>
            </a:r>
          </a:p>
          <a:p>
            <a:pPr eaLnBrk="1" hangingPunct="1">
              <a:lnSpc>
                <a:spcPct val="80000"/>
              </a:lnSpc>
            </a:pPr>
            <a:r>
              <a:rPr lang="en-US" altLang="zh-TW" sz="2000" b="1" dirty="0" smtClean="0">
                <a:solidFill>
                  <a:schemeClr val="accent2"/>
                </a:solidFill>
                <a:ea typeface="新細明體" pitchFamily="18" charset="-120"/>
              </a:rPr>
              <a:t>BUT DON’T NEGLECT THE OBVIOUS… EU, USA, </a:t>
            </a:r>
            <a:r>
              <a:rPr lang="en-US" altLang="zh-TW" sz="2000" b="1" dirty="0" err="1" smtClean="0">
                <a:solidFill>
                  <a:schemeClr val="accent2"/>
                </a:solidFill>
                <a:ea typeface="新細明體" pitchFamily="18" charset="-120"/>
              </a:rPr>
              <a:t>AusNZ</a:t>
            </a:r>
            <a:r>
              <a:rPr lang="en-US" altLang="zh-TW" sz="2000" b="1" dirty="0" smtClean="0">
                <a:solidFill>
                  <a:schemeClr val="accent2"/>
                </a:solidFill>
                <a:ea typeface="新細明體" pitchFamily="18" charset="-120"/>
              </a:rPr>
              <a:t>, etc.</a:t>
            </a:r>
          </a:p>
          <a:p>
            <a:pPr lvl="1" eaLnBrk="1" hangingPunct="1">
              <a:lnSpc>
                <a:spcPct val="80000"/>
              </a:lnSpc>
            </a:pPr>
            <a:endParaRPr lang="en-US" altLang="zh-TW" sz="1800" dirty="0" smtClean="0">
              <a:ea typeface="新細明體" pitchFamily="18" charset="-120"/>
            </a:endParaRPr>
          </a:p>
          <a:p>
            <a:pPr lvl="2" eaLnBrk="1" hangingPunct="1">
              <a:lnSpc>
                <a:spcPct val="80000"/>
              </a:lnSpc>
            </a:pPr>
            <a:endParaRPr lang="en-US" altLang="zh-TW" sz="1400" dirty="0" smtClean="0">
              <a:ea typeface="新細明體" pitchFamily="18" charset="-120"/>
            </a:endParaRPr>
          </a:p>
          <a:p>
            <a:pPr lvl="1" eaLnBrk="1" hangingPunct="1">
              <a:lnSpc>
                <a:spcPct val="80000"/>
              </a:lnSpc>
            </a:pPr>
            <a:endParaRPr lang="en-US" altLang="zh-TW" sz="1800" dirty="0" smtClean="0">
              <a:ea typeface="新細明體" pitchFamily="18" charset="-120"/>
            </a:endParaRPr>
          </a:p>
          <a:p>
            <a:pPr lvl="1" eaLnBrk="1" hangingPunct="1">
              <a:lnSpc>
                <a:spcPct val="80000"/>
              </a:lnSpc>
            </a:pPr>
            <a:endParaRPr lang="en-US" altLang="zh-TW" sz="1800" dirty="0" smtClean="0">
              <a:ea typeface="新細明體" pitchFamily="18" charset="-120"/>
            </a:endParaRPr>
          </a:p>
          <a:p>
            <a:pPr lvl="1" eaLnBrk="1" hangingPunct="1">
              <a:lnSpc>
                <a:spcPct val="80000"/>
              </a:lnSpc>
            </a:pPr>
            <a:endParaRPr lang="en-US" altLang="zh-TW" sz="1800" dirty="0" smtClean="0">
              <a:ea typeface="新細明體" pitchFamily="18" charset="-120"/>
            </a:endParaRPr>
          </a:p>
          <a:p>
            <a:pPr eaLnBrk="1" hangingPunct="1">
              <a:lnSpc>
                <a:spcPct val="80000"/>
              </a:lnSpc>
            </a:pPr>
            <a:endParaRPr lang="en-US" altLang="zh-TW" sz="1800" dirty="0" smtClean="0">
              <a:ea typeface="新細明體" pitchFamily="18" charset="-120"/>
            </a:endParaRPr>
          </a:p>
          <a:p>
            <a:pPr eaLnBrk="1" hangingPunct="1">
              <a:lnSpc>
                <a:spcPct val="80000"/>
              </a:lnSpc>
            </a:pPr>
            <a:endParaRPr lang="en-US" altLang="zh-TW" sz="1800" dirty="0" smtClean="0">
              <a:ea typeface="新細明體" pitchFamily="18" charset="-120"/>
            </a:endParaRPr>
          </a:p>
          <a:p>
            <a:pPr eaLnBrk="1" hangingPunct="1">
              <a:lnSpc>
                <a:spcPct val="80000"/>
              </a:lnSpc>
            </a:pPr>
            <a:endParaRPr lang="en-US"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358775" y="2328863"/>
            <a:ext cx="8424863" cy="415925"/>
          </a:xfrm>
          <a:noFill/>
        </p:spPr>
        <p:txBody>
          <a:bodyPr/>
          <a:lstStyle/>
          <a:p>
            <a:r>
              <a:rPr lang="en-GB" dirty="0" smtClean="0"/>
              <a:t>UKTI... Who we are and what we do</a:t>
            </a:r>
          </a:p>
        </p:txBody>
      </p:sp>
      <p:sp>
        <p:nvSpPr>
          <p:cNvPr id="3" name="Subtitle 2"/>
          <p:cNvSpPr>
            <a:spLocks noGrp="1"/>
          </p:cNvSpPr>
          <p:nvPr>
            <p:ph type="subTitle" idx="1"/>
          </p:nvPr>
        </p:nvSpPr>
        <p:spPr>
          <a:xfrm>
            <a:off x="360363" y="2830513"/>
            <a:ext cx="8423275" cy="30797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a:defRPr/>
            </a:pPr>
            <a:endParaRPr lang="en-GB" dirty="0"/>
          </a:p>
        </p:txBody>
      </p:sp>
      <p:pic>
        <p:nvPicPr>
          <p:cNvPr id="11268" name="Picture 5" descr="slide19_pic"/>
          <p:cNvPicPr>
            <a:picLocks noChangeAspect="1" noChangeArrowheads="1"/>
          </p:cNvPicPr>
          <p:nvPr/>
        </p:nvPicPr>
        <p:blipFill>
          <a:blip r:embed="rId3" cstate="print"/>
          <a:srcRect t="3082" b="14830"/>
          <a:stretch>
            <a:fillRect/>
          </a:stretch>
        </p:blipFill>
        <p:spPr bwMode="auto">
          <a:xfrm>
            <a:off x="358775" y="3671888"/>
            <a:ext cx="8421688"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idx="4294967295"/>
          </p:nvPr>
        </p:nvSpPr>
        <p:spPr/>
        <p:txBody>
          <a:bodyPr/>
          <a:lstStyle/>
          <a:p>
            <a:r>
              <a:rPr lang="en-GB" dirty="0" smtClean="0"/>
              <a:t>UKTI Overview</a:t>
            </a:r>
          </a:p>
        </p:txBody>
      </p:sp>
      <p:pic>
        <p:nvPicPr>
          <p:cNvPr id="22531" name="Picture 3"/>
          <p:cNvPicPr>
            <a:picLocks noGrp="1" noChangeAspect="1" noChangeArrowheads="1"/>
          </p:cNvPicPr>
          <p:nvPr>
            <p:ph idx="4294967295"/>
          </p:nvPr>
        </p:nvPicPr>
        <p:blipFill>
          <a:blip r:embed="rId3" cstate="print"/>
          <a:srcRect/>
          <a:stretch>
            <a:fillRect/>
          </a:stretch>
        </p:blipFill>
        <p:spPr>
          <a:xfrm>
            <a:off x="1143000" y="1905000"/>
            <a:ext cx="6629400" cy="42957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DCDCDC"/>
      </a:dk2>
      <a:lt2>
        <a:srgbClr val="9D9D9D"/>
      </a:lt2>
      <a:accent1>
        <a:srgbClr val="B60432"/>
      </a:accent1>
      <a:accent2>
        <a:srgbClr val="E24912"/>
      </a:accent2>
      <a:accent3>
        <a:srgbClr val="FFFFFF"/>
      </a:accent3>
      <a:accent4>
        <a:srgbClr val="000000"/>
      </a:accent4>
      <a:accent5>
        <a:srgbClr val="D7AAAD"/>
      </a:accent5>
      <a:accent6>
        <a:srgbClr val="CD410F"/>
      </a:accent6>
      <a:hlink>
        <a:srgbClr val="CC0066"/>
      </a:hlink>
      <a:folHlink>
        <a:srgbClr val="999999"/>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DCDCDC"/>
        </a:dk2>
        <a:lt2>
          <a:srgbClr val="9D9D9D"/>
        </a:lt2>
        <a:accent1>
          <a:srgbClr val="B60432"/>
        </a:accent1>
        <a:accent2>
          <a:srgbClr val="E24912"/>
        </a:accent2>
        <a:accent3>
          <a:srgbClr val="FFFFFF"/>
        </a:accent3>
        <a:accent4>
          <a:srgbClr val="000000"/>
        </a:accent4>
        <a:accent5>
          <a:srgbClr val="D7AAAD"/>
        </a:accent5>
        <a:accent6>
          <a:srgbClr val="CD410F"/>
        </a:accent6>
        <a:hlink>
          <a:srgbClr val="CC00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DCDCDC"/>
      </a:dk2>
      <a:lt2>
        <a:srgbClr val="9D9D9D"/>
      </a:lt2>
      <a:accent1>
        <a:srgbClr val="B60432"/>
      </a:accent1>
      <a:accent2>
        <a:srgbClr val="E24912"/>
      </a:accent2>
      <a:accent3>
        <a:srgbClr val="FFFFFF"/>
      </a:accent3>
      <a:accent4>
        <a:srgbClr val="000000"/>
      </a:accent4>
      <a:accent5>
        <a:srgbClr val="D7AAAD"/>
      </a:accent5>
      <a:accent6>
        <a:srgbClr val="CD410F"/>
      </a:accent6>
      <a:hlink>
        <a:srgbClr val="CC0066"/>
      </a:hlink>
      <a:folHlink>
        <a:srgbClr val="999999"/>
      </a:folHlink>
    </a:clrScheme>
    <a:fontScheme name="2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DCDCDC"/>
        </a:dk2>
        <a:lt2>
          <a:srgbClr val="9D9D9D"/>
        </a:lt2>
        <a:accent1>
          <a:srgbClr val="B60432"/>
        </a:accent1>
        <a:accent2>
          <a:srgbClr val="E24912"/>
        </a:accent2>
        <a:accent3>
          <a:srgbClr val="FFFFFF"/>
        </a:accent3>
        <a:accent4>
          <a:srgbClr val="000000"/>
        </a:accent4>
        <a:accent5>
          <a:srgbClr val="D7AAAD"/>
        </a:accent5>
        <a:accent6>
          <a:srgbClr val="CD410F"/>
        </a:accent6>
        <a:hlink>
          <a:srgbClr val="CC00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DCDCDC"/>
      </a:dk2>
      <a:lt2>
        <a:srgbClr val="9D9D9D"/>
      </a:lt2>
      <a:accent1>
        <a:srgbClr val="B60432"/>
      </a:accent1>
      <a:accent2>
        <a:srgbClr val="E24912"/>
      </a:accent2>
      <a:accent3>
        <a:srgbClr val="FFFFFF"/>
      </a:accent3>
      <a:accent4>
        <a:srgbClr val="000000"/>
      </a:accent4>
      <a:accent5>
        <a:srgbClr val="D7AAAD"/>
      </a:accent5>
      <a:accent6>
        <a:srgbClr val="CD410F"/>
      </a:accent6>
      <a:hlink>
        <a:srgbClr val="CC0066"/>
      </a:hlink>
      <a:folHlink>
        <a:srgbClr val="999999"/>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DCDCDC"/>
        </a:dk2>
        <a:lt2>
          <a:srgbClr val="9D9D9D"/>
        </a:lt2>
        <a:accent1>
          <a:srgbClr val="B60432"/>
        </a:accent1>
        <a:accent2>
          <a:srgbClr val="E24912"/>
        </a:accent2>
        <a:accent3>
          <a:srgbClr val="FFFFFF"/>
        </a:accent3>
        <a:accent4>
          <a:srgbClr val="000000"/>
        </a:accent4>
        <a:accent5>
          <a:srgbClr val="D7AAAD"/>
        </a:accent5>
        <a:accent6>
          <a:srgbClr val="CD410F"/>
        </a:accent6>
        <a:hlink>
          <a:srgbClr val="CC00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3_Default Design 1">
      <a:dk1>
        <a:srgbClr val="000000"/>
      </a:dk1>
      <a:lt1>
        <a:srgbClr val="FFFFFF"/>
      </a:lt1>
      <a:dk2>
        <a:srgbClr val="DCDCDC"/>
      </a:dk2>
      <a:lt2>
        <a:srgbClr val="9D9D9D"/>
      </a:lt2>
      <a:accent1>
        <a:srgbClr val="B60432"/>
      </a:accent1>
      <a:accent2>
        <a:srgbClr val="E24912"/>
      </a:accent2>
      <a:accent3>
        <a:srgbClr val="FFFFFF"/>
      </a:accent3>
      <a:accent4>
        <a:srgbClr val="000000"/>
      </a:accent4>
      <a:accent5>
        <a:srgbClr val="D7AAAD"/>
      </a:accent5>
      <a:accent6>
        <a:srgbClr val="CD410F"/>
      </a:accent6>
      <a:hlink>
        <a:srgbClr val="CC0066"/>
      </a:hlink>
      <a:folHlink>
        <a:srgbClr val="999999"/>
      </a:folHlink>
    </a:clrScheme>
    <a:fontScheme name="3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DCDCDC"/>
        </a:dk2>
        <a:lt2>
          <a:srgbClr val="9D9D9D"/>
        </a:lt2>
        <a:accent1>
          <a:srgbClr val="B60432"/>
        </a:accent1>
        <a:accent2>
          <a:srgbClr val="E24912"/>
        </a:accent2>
        <a:accent3>
          <a:srgbClr val="FFFFFF"/>
        </a:accent3>
        <a:accent4>
          <a:srgbClr val="000000"/>
        </a:accent4>
        <a:accent5>
          <a:srgbClr val="D7AAAD"/>
        </a:accent5>
        <a:accent6>
          <a:srgbClr val="CD410F"/>
        </a:accent6>
        <a:hlink>
          <a:srgbClr val="CC00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3911EB46A25D4A9C31C92AFFEC7BF4" ma:contentTypeVersion="0" ma:contentTypeDescription="Create a new document." ma:contentTypeScope="" ma:versionID="50990b90e51bca960c40e122a94d0ba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7A0FDA5-012E-4999-BE7C-555AABB433B0}">
  <ds:schemaRefs>
    <ds:schemaRef ds:uri="http://schemas.microsoft.com/office/2006/metadata/properties"/>
  </ds:schemaRefs>
</ds:datastoreItem>
</file>

<file path=customXml/itemProps2.xml><?xml version="1.0" encoding="utf-8"?>
<ds:datastoreItem xmlns:ds="http://schemas.openxmlformats.org/officeDocument/2006/customXml" ds:itemID="{610185EB-7A68-444D-A97B-0883E1931D5C}">
  <ds:schemaRefs>
    <ds:schemaRef ds:uri="http://schemas.microsoft.com/sharepoint/v3/contenttype/forms"/>
  </ds:schemaRefs>
</ds:datastoreItem>
</file>

<file path=customXml/itemProps3.xml><?xml version="1.0" encoding="utf-8"?>
<ds:datastoreItem xmlns:ds="http://schemas.openxmlformats.org/officeDocument/2006/customXml" ds:itemID="{FAA847F9-26CB-4BB5-902B-D9D01BEE4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4215</TotalTime>
  <Words>1165</Words>
  <Application>Microsoft Office PowerPoint</Application>
  <PresentationFormat>On-screen Show (4:3)</PresentationFormat>
  <Paragraphs>143</Paragraphs>
  <Slides>18</Slides>
  <Notes>13</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Default Design</vt:lpstr>
      <vt:lpstr>2_Default Design</vt:lpstr>
      <vt:lpstr>1_Default Design</vt:lpstr>
      <vt:lpstr>3_Default Design</vt:lpstr>
      <vt:lpstr>Exporting for Growth UK Trade &amp; Investment’s Role</vt:lpstr>
      <vt:lpstr>Topics to cover today</vt:lpstr>
      <vt:lpstr>Why should companies export</vt:lpstr>
      <vt:lpstr>Why Export ?  </vt:lpstr>
      <vt:lpstr>Where to export to Current UK Export Destinations</vt:lpstr>
      <vt:lpstr>Changing Export Market Destinations</vt:lpstr>
      <vt:lpstr>Where to Export to?  Rise to Power of Emerging Economies</vt:lpstr>
      <vt:lpstr>UKTI... Who we are and what we do</vt:lpstr>
      <vt:lpstr>UKTI Overview</vt:lpstr>
      <vt:lpstr>UKTI Overview</vt:lpstr>
      <vt:lpstr>ITA Locations</vt:lpstr>
      <vt:lpstr>Why we do what we do... Some Key Facts </vt:lpstr>
      <vt:lpstr>UKTI Impartial advice &amp; strategic support</vt:lpstr>
      <vt:lpstr>Our Services</vt:lpstr>
      <vt:lpstr>Web Resources National Site www.ukti.gov.uk</vt:lpstr>
      <vt:lpstr>Web Resources National Site www.ukti.gov.uk</vt:lpstr>
      <vt:lpstr>New programmes to help achieve our goals</vt:lpstr>
      <vt:lpstr>Discussion &amp; Questions</vt:lpstr>
    </vt:vector>
  </TitlesOfParts>
  <Company>Auburn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timroe</dc:creator>
  <cp:lastModifiedBy>robertl</cp:lastModifiedBy>
  <cp:revision>166</cp:revision>
  <dcterms:created xsi:type="dcterms:W3CDTF">2011-10-17T10:45:48Z</dcterms:created>
  <dcterms:modified xsi:type="dcterms:W3CDTF">2012-04-30T07:25:49Z</dcterms:modified>
</cp:coreProperties>
</file>